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6" r:id="rId6"/>
    <p:sldId id="299" r:id="rId7"/>
    <p:sldId id="305" r:id="rId8"/>
    <p:sldId id="307" r:id="rId9"/>
    <p:sldId id="271" r:id="rId10"/>
    <p:sldId id="310" r:id="rId11"/>
    <p:sldId id="309" r:id="rId12"/>
    <p:sldId id="311" r:id="rId13"/>
    <p:sldId id="312" r:id="rId14"/>
    <p:sldId id="284" r:id="rId15"/>
    <p:sldId id="295" r:id="rId16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B90E5B-4170-49DF-9AF7-EE0C12F5A00D}" v="42" dt="2025-03-10T10:30:40.689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598" autoAdjust="0"/>
  </p:normalViewPr>
  <p:slideViewPr>
    <p:cSldViewPr snapToGrid="0">
      <p:cViewPr varScale="1">
        <p:scale>
          <a:sx n="104" d="100"/>
          <a:sy n="104" d="100"/>
        </p:scale>
        <p:origin x="816" y="114"/>
      </p:cViewPr>
      <p:guideLst/>
    </p:cSldViewPr>
  </p:slideViewPr>
  <p:outlineViewPr>
    <p:cViewPr>
      <p:scale>
        <a:sx n="33" d="100"/>
        <a:sy n="33" d="100"/>
      </p:scale>
      <p:origin x="0" y="-5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222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ti Gurav" userId="ccfdece9-0bd5-4352-9e3a-344dbcd9609b" providerId="ADAL" clId="{60B90E5B-4170-49DF-9AF7-EE0C12F5A00D}"/>
    <pc:docChg chg="undo custSel addSld delSld modSld sldOrd">
      <pc:chgData name="Priti Gurav" userId="ccfdece9-0bd5-4352-9e3a-344dbcd9609b" providerId="ADAL" clId="{60B90E5B-4170-49DF-9AF7-EE0C12F5A00D}" dt="2025-03-10T10:32:17.649" v="1845" actId="403"/>
      <pc:docMkLst>
        <pc:docMk/>
      </pc:docMkLst>
      <pc:sldChg chg="modSp mod">
        <pc:chgData name="Priti Gurav" userId="ccfdece9-0bd5-4352-9e3a-344dbcd9609b" providerId="ADAL" clId="{60B90E5B-4170-49DF-9AF7-EE0C12F5A00D}" dt="2025-03-10T10:32:17.649" v="1845" actId="403"/>
        <pc:sldMkLst>
          <pc:docMk/>
          <pc:sldMk cId="3111549375" sldId="256"/>
        </pc:sldMkLst>
        <pc:spChg chg="mod">
          <ac:chgData name="Priti Gurav" userId="ccfdece9-0bd5-4352-9e3a-344dbcd9609b" providerId="ADAL" clId="{60B90E5B-4170-49DF-9AF7-EE0C12F5A00D}" dt="2025-03-09T11:35:32.859" v="81" actId="20577"/>
          <ac:spMkLst>
            <pc:docMk/>
            <pc:sldMk cId="3111549375" sldId="256"/>
            <ac:spMk id="5" creationId="{63029686-87BE-4E75-8373-8D06DD4412B3}"/>
          </ac:spMkLst>
        </pc:spChg>
        <pc:spChg chg="mod">
          <ac:chgData name="Priti Gurav" userId="ccfdece9-0bd5-4352-9e3a-344dbcd9609b" providerId="ADAL" clId="{60B90E5B-4170-49DF-9AF7-EE0C12F5A00D}" dt="2025-03-09T11:35:23.902" v="71" actId="20577"/>
          <ac:spMkLst>
            <pc:docMk/>
            <pc:sldMk cId="3111549375" sldId="256"/>
            <ac:spMk id="6" creationId="{112A0352-7A16-48F0-9C66-57C647D319F8}"/>
          </ac:spMkLst>
        </pc:spChg>
        <pc:spChg chg="mod">
          <ac:chgData name="Priti Gurav" userId="ccfdece9-0bd5-4352-9e3a-344dbcd9609b" providerId="ADAL" clId="{60B90E5B-4170-49DF-9AF7-EE0C12F5A00D}" dt="2025-03-10T10:32:17.649" v="1845" actId="403"/>
          <ac:spMkLst>
            <pc:docMk/>
            <pc:sldMk cId="3111549375" sldId="256"/>
            <ac:spMk id="8" creationId="{4B0552E2-3F84-4A73-A16B-C54043C663D5}"/>
          </ac:spMkLst>
        </pc:spChg>
      </pc:sldChg>
      <pc:sldChg chg="modSp mod">
        <pc:chgData name="Priti Gurav" userId="ccfdece9-0bd5-4352-9e3a-344dbcd9609b" providerId="ADAL" clId="{60B90E5B-4170-49DF-9AF7-EE0C12F5A00D}" dt="2025-03-09T11:40:39.703" v="470" actId="20577"/>
        <pc:sldMkLst>
          <pc:docMk/>
          <pc:sldMk cId="3318299500" sldId="266"/>
        </pc:sldMkLst>
        <pc:spChg chg="mod">
          <ac:chgData name="Priti Gurav" userId="ccfdece9-0bd5-4352-9e3a-344dbcd9609b" providerId="ADAL" clId="{60B90E5B-4170-49DF-9AF7-EE0C12F5A00D}" dt="2025-03-09T11:40:03.303" v="400" actId="12"/>
          <ac:spMkLst>
            <pc:docMk/>
            <pc:sldMk cId="3318299500" sldId="266"/>
            <ac:spMk id="5" creationId="{30EB58E2-A9A0-481A-8B5B-381B836CE40B}"/>
          </ac:spMkLst>
        </pc:spChg>
        <pc:spChg chg="mod">
          <ac:chgData name="Priti Gurav" userId="ccfdece9-0bd5-4352-9e3a-344dbcd9609b" providerId="ADAL" clId="{60B90E5B-4170-49DF-9AF7-EE0C12F5A00D}" dt="2025-03-09T11:40:23.125" v="414" actId="20577"/>
          <ac:spMkLst>
            <pc:docMk/>
            <pc:sldMk cId="3318299500" sldId="266"/>
            <ac:spMk id="21" creationId="{9DE3C7A9-21F2-4569-A617-6303685EAA30}"/>
          </ac:spMkLst>
        </pc:spChg>
        <pc:spChg chg="mod">
          <ac:chgData name="Priti Gurav" userId="ccfdece9-0bd5-4352-9e3a-344dbcd9609b" providerId="ADAL" clId="{60B90E5B-4170-49DF-9AF7-EE0C12F5A00D}" dt="2025-03-09T11:40:39.703" v="470" actId="20577"/>
          <ac:spMkLst>
            <pc:docMk/>
            <pc:sldMk cId="3318299500" sldId="266"/>
            <ac:spMk id="23" creationId="{C50BB1C4-223C-42B9-AF6A-F40E305B1A0E}"/>
          </ac:spMkLst>
        </pc:spChg>
      </pc:sldChg>
      <pc:sldChg chg="addSp delSp modSp mod modTransition">
        <pc:chgData name="Priti Gurav" userId="ccfdece9-0bd5-4352-9e3a-344dbcd9609b" providerId="ADAL" clId="{60B90E5B-4170-49DF-9AF7-EE0C12F5A00D}" dt="2025-03-09T12:36:57.117" v="1112"/>
        <pc:sldMkLst>
          <pc:docMk/>
          <pc:sldMk cId="2779792646" sldId="271"/>
        </pc:sldMkLst>
        <pc:spChg chg="add del mod">
          <ac:chgData name="Priti Gurav" userId="ccfdece9-0bd5-4352-9e3a-344dbcd9609b" providerId="ADAL" clId="{60B90E5B-4170-49DF-9AF7-EE0C12F5A00D}" dt="2025-03-09T12:30:25.445" v="1044"/>
          <ac:spMkLst>
            <pc:docMk/>
            <pc:sldMk cId="2779792646" sldId="271"/>
            <ac:spMk id="3" creationId="{63D12D5D-B09B-53FB-E6F8-75026846DE9F}"/>
          </ac:spMkLst>
        </pc:spChg>
        <pc:spChg chg="add mod">
          <ac:chgData name="Priti Gurav" userId="ccfdece9-0bd5-4352-9e3a-344dbcd9609b" providerId="ADAL" clId="{60B90E5B-4170-49DF-9AF7-EE0C12F5A00D}" dt="2025-03-09T12:36:57.117" v="1112"/>
          <ac:spMkLst>
            <pc:docMk/>
            <pc:sldMk cId="2779792646" sldId="271"/>
            <ac:spMk id="10" creationId="{42F57CA0-A2B7-36E0-CE0D-2591F23D0C03}"/>
          </ac:spMkLst>
        </pc:spChg>
        <pc:spChg chg="del mod">
          <ac:chgData name="Priti Gurav" userId="ccfdece9-0bd5-4352-9e3a-344dbcd9609b" providerId="ADAL" clId="{60B90E5B-4170-49DF-9AF7-EE0C12F5A00D}" dt="2025-03-09T12:34:08.803" v="1084" actId="478"/>
          <ac:spMkLst>
            <pc:docMk/>
            <pc:sldMk cId="2779792646" sldId="271"/>
            <ac:spMk id="14" creationId="{331CEB84-49DC-40A9-B2F0-D573658AE999}"/>
          </ac:spMkLst>
        </pc:spChg>
        <pc:spChg chg="del mod">
          <ac:chgData name="Priti Gurav" userId="ccfdece9-0bd5-4352-9e3a-344dbcd9609b" providerId="ADAL" clId="{60B90E5B-4170-49DF-9AF7-EE0C12F5A00D}" dt="2025-03-09T12:34:13.386" v="1086" actId="478"/>
          <ac:spMkLst>
            <pc:docMk/>
            <pc:sldMk cId="2779792646" sldId="271"/>
            <ac:spMk id="15" creationId="{B7886DF7-FA3D-4AD1-AEC1-578EA3AC8C7D}"/>
          </ac:spMkLst>
        </pc:spChg>
        <pc:picChg chg="del">
          <ac:chgData name="Priti Gurav" userId="ccfdece9-0bd5-4352-9e3a-344dbcd9609b" providerId="ADAL" clId="{60B90E5B-4170-49DF-9AF7-EE0C12F5A00D}" dt="2025-03-09T12:12:00.025" v="1001" actId="478"/>
          <ac:picMkLst>
            <pc:docMk/>
            <pc:sldMk cId="2779792646" sldId="271"/>
            <ac:picMk id="5" creationId="{0CEB905B-7FDD-4B1A-96BF-B5A081A25FC8}"/>
          </ac:picMkLst>
        </pc:picChg>
        <pc:picChg chg="add del mod">
          <ac:chgData name="Priti Gurav" userId="ccfdece9-0bd5-4352-9e3a-344dbcd9609b" providerId="ADAL" clId="{60B90E5B-4170-49DF-9AF7-EE0C12F5A00D}" dt="2025-03-09T12:30:06.440" v="1040" actId="478"/>
          <ac:picMkLst>
            <pc:docMk/>
            <pc:sldMk cId="2779792646" sldId="271"/>
            <ac:picMk id="6" creationId="{474B612E-B5EC-4F05-564C-B567D87977D4}"/>
          </ac:picMkLst>
        </pc:picChg>
        <pc:picChg chg="add mod">
          <ac:chgData name="Priti Gurav" userId="ccfdece9-0bd5-4352-9e3a-344dbcd9609b" providerId="ADAL" clId="{60B90E5B-4170-49DF-9AF7-EE0C12F5A00D}" dt="2025-03-09T12:32:21.233" v="1065" actId="14100"/>
          <ac:picMkLst>
            <pc:docMk/>
            <pc:sldMk cId="2779792646" sldId="271"/>
            <ac:picMk id="7" creationId="{AC8E7418-2738-3516-0931-E3BBF42101B2}"/>
          </ac:picMkLst>
        </pc:picChg>
        <pc:picChg chg="add mod">
          <ac:chgData name="Priti Gurav" userId="ccfdece9-0bd5-4352-9e3a-344dbcd9609b" providerId="ADAL" clId="{60B90E5B-4170-49DF-9AF7-EE0C12F5A00D}" dt="2025-03-09T12:31:58.730" v="1063" actId="1076"/>
          <ac:picMkLst>
            <pc:docMk/>
            <pc:sldMk cId="2779792646" sldId="271"/>
            <ac:picMk id="9" creationId="{2108FDAF-99CD-A464-6362-F0F66B04D6BD}"/>
          </ac:picMkLst>
        </pc:picChg>
      </pc:sldChg>
      <pc:sldChg chg="del">
        <pc:chgData name="Priti Gurav" userId="ccfdece9-0bd5-4352-9e3a-344dbcd9609b" providerId="ADAL" clId="{60B90E5B-4170-49DF-9AF7-EE0C12F5A00D}" dt="2025-03-09T12:38:13.444" v="1114" actId="47"/>
        <pc:sldMkLst>
          <pc:docMk/>
          <pc:sldMk cId="3585081548" sldId="274"/>
        </pc:sldMkLst>
      </pc:sldChg>
      <pc:sldChg chg="addSp delSp modSp mod ord">
        <pc:chgData name="Priti Gurav" userId="ccfdece9-0bd5-4352-9e3a-344dbcd9609b" providerId="ADAL" clId="{60B90E5B-4170-49DF-9AF7-EE0C12F5A00D}" dt="2025-03-09T14:34:02.432" v="1788" actId="1076"/>
        <pc:sldMkLst>
          <pc:docMk/>
          <pc:sldMk cId="3185117035" sldId="284"/>
        </pc:sldMkLst>
        <pc:spChg chg="add del mod">
          <ac:chgData name="Priti Gurav" userId="ccfdece9-0bd5-4352-9e3a-344dbcd9609b" providerId="ADAL" clId="{60B90E5B-4170-49DF-9AF7-EE0C12F5A00D}" dt="2025-03-09T14:25:01.585" v="1742" actId="478"/>
          <ac:spMkLst>
            <pc:docMk/>
            <pc:sldMk cId="3185117035" sldId="284"/>
            <ac:spMk id="3" creationId="{6F1520F1-E6C0-5083-A6C0-785106248051}"/>
          </ac:spMkLst>
        </pc:spChg>
        <pc:spChg chg="add del mod">
          <ac:chgData name="Priti Gurav" userId="ccfdece9-0bd5-4352-9e3a-344dbcd9609b" providerId="ADAL" clId="{60B90E5B-4170-49DF-9AF7-EE0C12F5A00D}" dt="2025-03-09T14:25:09.903" v="1745" actId="478"/>
          <ac:spMkLst>
            <pc:docMk/>
            <pc:sldMk cId="3185117035" sldId="284"/>
            <ac:spMk id="5" creationId="{73CB138D-B0CB-7027-5A21-AF67D244EA6E}"/>
          </ac:spMkLst>
        </pc:spChg>
        <pc:spChg chg="add mod">
          <ac:chgData name="Priti Gurav" userId="ccfdece9-0bd5-4352-9e3a-344dbcd9609b" providerId="ADAL" clId="{60B90E5B-4170-49DF-9AF7-EE0C12F5A00D}" dt="2025-03-09T14:33:48.782" v="1787" actId="14100"/>
          <ac:spMkLst>
            <pc:docMk/>
            <pc:sldMk cId="3185117035" sldId="284"/>
            <ac:spMk id="7" creationId="{50CC21C4-EC48-2A69-5C8E-EAA2D8944F49}"/>
          </ac:spMkLst>
        </pc:spChg>
        <pc:spChg chg="add mod">
          <ac:chgData name="Priti Gurav" userId="ccfdece9-0bd5-4352-9e3a-344dbcd9609b" providerId="ADAL" clId="{60B90E5B-4170-49DF-9AF7-EE0C12F5A00D}" dt="2025-03-09T14:33:34.609" v="1786" actId="255"/>
          <ac:spMkLst>
            <pc:docMk/>
            <pc:sldMk cId="3185117035" sldId="284"/>
            <ac:spMk id="8" creationId="{EA281B36-D817-C309-AA59-1C034DF6FA38}"/>
          </ac:spMkLst>
        </pc:spChg>
        <pc:spChg chg="mod">
          <ac:chgData name="Priti Gurav" userId="ccfdece9-0bd5-4352-9e3a-344dbcd9609b" providerId="ADAL" clId="{60B90E5B-4170-49DF-9AF7-EE0C12F5A00D}" dt="2025-03-09T13:14:10.306" v="1611" actId="20577"/>
          <ac:spMkLst>
            <pc:docMk/>
            <pc:sldMk cId="3185117035" sldId="284"/>
            <ac:spMk id="22" creationId="{4BF5207B-DCE0-4C8D-BC19-B3B495A8C6FA}"/>
          </ac:spMkLst>
        </pc:spChg>
        <pc:spChg chg="mod">
          <ac:chgData name="Priti Gurav" userId="ccfdece9-0bd5-4352-9e3a-344dbcd9609b" providerId="ADAL" clId="{60B90E5B-4170-49DF-9AF7-EE0C12F5A00D}" dt="2025-03-09T13:13:48.262" v="1603" actId="20577"/>
          <ac:spMkLst>
            <pc:docMk/>
            <pc:sldMk cId="3185117035" sldId="284"/>
            <ac:spMk id="23" creationId="{2D194642-A6DF-44F2-AADD-B91BD7DF2EEB}"/>
          </ac:spMkLst>
        </pc:spChg>
        <pc:spChg chg="del mod">
          <ac:chgData name="Priti Gurav" userId="ccfdece9-0bd5-4352-9e3a-344dbcd9609b" providerId="ADAL" clId="{60B90E5B-4170-49DF-9AF7-EE0C12F5A00D}" dt="2025-03-09T14:24:51.719" v="1740" actId="478"/>
          <ac:spMkLst>
            <pc:docMk/>
            <pc:sldMk cId="3185117035" sldId="284"/>
            <ac:spMk id="41" creationId="{1B3AD758-B43F-43DC-8A29-B21D2FA57DB1}"/>
          </ac:spMkLst>
        </pc:spChg>
        <pc:spChg chg="add del mod">
          <ac:chgData name="Priti Gurav" userId="ccfdece9-0bd5-4352-9e3a-344dbcd9609b" providerId="ADAL" clId="{60B90E5B-4170-49DF-9AF7-EE0C12F5A00D}" dt="2025-03-09T14:25:02.848" v="1743" actId="478"/>
          <ac:spMkLst>
            <pc:docMk/>
            <pc:sldMk cId="3185117035" sldId="284"/>
            <ac:spMk id="42" creationId="{1D83C2FF-8BF9-4D9A-90A2-5676AC906E6E}"/>
          </ac:spMkLst>
        </pc:spChg>
        <pc:picChg chg="mod">
          <ac:chgData name="Priti Gurav" userId="ccfdece9-0bd5-4352-9e3a-344dbcd9609b" providerId="ADAL" clId="{60B90E5B-4170-49DF-9AF7-EE0C12F5A00D}" dt="2025-03-09T14:34:02.432" v="1788" actId="1076"/>
          <ac:picMkLst>
            <pc:docMk/>
            <pc:sldMk cId="3185117035" sldId="284"/>
            <ac:picMk id="56" creationId="{8151A96E-A066-4899-8E11-03CDD28C5500}"/>
          </ac:picMkLst>
        </pc:picChg>
      </pc:sldChg>
      <pc:sldChg chg="addSp modSp del mod">
        <pc:chgData name="Priti Gurav" userId="ccfdece9-0bd5-4352-9e3a-344dbcd9609b" providerId="ADAL" clId="{60B90E5B-4170-49DF-9AF7-EE0C12F5A00D}" dt="2025-03-10T10:22:04.738" v="1792" actId="2696"/>
        <pc:sldMkLst>
          <pc:docMk/>
          <pc:sldMk cId="1109332271" sldId="288"/>
        </pc:sldMkLst>
        <pc:spChg chg="add">
          <ac:chgData name="Priti Gurav" userId="ccfdece9-0bd5-4352-9e3a-344dbcd9609b" providerId="ADAL" clId="{60B90E5B-4170-49DF-9AF7-EE0C12F5A00D}" dt="2025-03-09T14:21:09.482" v="1624"/>
          <ac:spMkLst>
            <pc:docMk/>
            <pc:sldMk cId="1109332271" sldId="288"/>
            <ac:spMk id="2" creationId="{E6A30214-D16D-E465-3BD6-1C417F5AB51B}"/>
          </ac:spMkLst>
        </pc:spChg>
        <pc:spChg chg="add">
          <ac:chgData name="Priti Gurav" userId="ccfdece9-0bd5-4352-9e3a-344dbcd9609b" providerId="ADAL" clId="{60B90E5B-4170-49DF-9AF7-EE0C12F5A00D}" dt="2025-03-09T14:22:14.445" v="1625"/>
          <ac:spMkLst>
            <pc:docMk/>
            <pc:sldMk cId="1109332271" sldId="288"/>
            <ac:spMk id="3" creationId="{7702A78C-8868-8D86-AF38-8407808D0D72}"/>
          </ac:spMkLst>
        </pc:spChg>
        <pc:spChg chg="add">
          <ac:chgData name="Priti Gurav" userId="ccfdece9-0bd5-4352-9e3a-344dbcd9609b" providerId="ADAL" clId="{60B90E5B-4170-49DF-9AF7-EE0C12F5A00D}" dt="2025-03-09T14:22:26.323" v="1626"/>
          <ac:spMkLst>
            <pc:docMk/>
            <pc:sldMk cId="1109332271" sldId="288"/>
            <ac:spMk id="4" creationId="{1E4AD271-7390-7200-ACE0-9E724E064976}"/>
          </ac:spMkLst>
        </pc:spChg>
        <pc:spChg chg="add">
          <ac:chgData name="Priti Gurav" userId="ccfdece9-0bd5-4352-9e3a-344dbcd9609b" providerId="ADAL" clId="{60B90E5B-4170-49DF-9AF7-EE0C12F5A00D}" dt="2025-03-09T14:22:34.630" v="1633"/>
          <ac:spMkLst>
            <pc:docMk/>
            <pc:sldMk cId="1109332271" sldId="288"/>
            <ac:spMk id="5" creationId="{43A9328D-C035-A549-1F65-CFD5510EEAF1}"/>
          </ac:spMkLst>
        </pc:spChg>
        <pc:spChg chg="add">
          <ac:chgData name="Priti Gurav" userId="ccfdece9-0bd5-4352-9e3a-344dbcd9609b" providerId="ADAL" clId="{60B90E5B-4170-49DF-9AF7-EE0C12F5A00D}" dt="2025-03-09T14:22:49.380" v="1642"/>
          <ac:spMkLst>
            <pc:docMk/>
            <pc:sldMk cId="1109332271" sldId="288"/>
            <ac:spMk id="6" creationId="{BA9278CE-B8E4-D4C3-8D7E-86BABAD3EBFB}"/>
          </ac:spMkLst>
        </pc:spChg>
        <pc:spChg chg="mod">
          <ac:chgData name="Priti Gurav" userId="ccfdece9-0bd5-4352-9e3a-344dbcd9609b" providerId="ADAL" clId="{60B90E5B-4170-49DF-9AF7-EE0C12F5A00D}" dt="2025-03-09T12:58:25.555" v="1275" actId="27636"/>
          <ac:spMkLst>
            <pc:docMk/>
            <pc:sldMk cId="1109332271" sldId="288"/>
            <ac:spMk id="7" creationId="{5794278F-BBE1-4D62-8038-1FE9C98B6D37}"/>
          </ac:spMkLst>
        </pc:spChg>
        <pc:spChg chg="mod">
          <ac:chgData name="Priti Gurav" userId="ccfdece9-0bd5-4352-9e3a-344dbcd9609b" providerId="ADAL" clId="{60B90E5B-4170-49DF-9AF7-EE0C12F5A00D}" dt="2025-03-09T14:24:41.273" v="1737" actId="20577"/>
          <ac:spMkLst>
            <pc:docMk/>
            <pc:sldMk cId="1109332271" sldId="288"/>
            <ac:spMk id="9" creationId="{957A8109-BBBF-407C-81F8-08088ED99698}"/>
          </ac:spMkLst>
        </pc:spChg>
      </pc:sldChg>
      <pc:sldChg chg="modSp mod">
        <pc:chgData name="Priti Gurav" userId="ccfdece9-0bd5-4352-9e3a-344dbcd9609b" providerId="ADAL" clId="{60B90E5B-4170-49DF-9AF7-EE0C12F5A00D}" dt="2025-03-10T10:29:49.200" v="1800" actId="20577"/>
        <pc:sldMkLst>
          <pc:docMk/>
          <pc:sldMk cId="798203993" sldId="295"/>
        </pc:sldMkLst>
        <pc:spChg chg="mod">
          <ac:chgData name="Priti Gurav" userId="ccfdece9-0bd5-4352-9e3a-344dbcd9609b" providerId="ADAL" clId="{60B90E5B-4170-49DF-9AF7-EE0C12F5A00D}" dt="2025-03-09T12:59:18.529" v="1336" actId="20577"/>
          <ac:spMkLst>
            <pc:docMk/>
            <pc:sldMk cId="798203993" sldId="295"/>
            <ac:spMk id="5" creationId="{5755816F-F516-477A-8EF2-D8CA20267590}"/>
          </ac:spMkLst>
        </pc:spChg>
        <pc:spChg chg="mod">
          <ac:chgData name="Priti Gurav" userId="ccfdece9-0bd5-4352-9e3a-344dbcd9609b" providerId="ADAL" clId="{60B90E5B-4170-49DF-9AF7-EE0C12F5A00D}" dt="2025-03-10T10:29:49.200" v="1800" actId="20577"/>
          <ac:spMkLst>
            <pc:docMk/>
            <pc:sldMk cId="798203993" sldId="295"/>
            <ac:spMk id="33" creationId="{0D675628-85B5-4093-90F8-769A1F3405CE}"/>
          </ac:spMkLst>
        </pc:spChg>
        <pc:spChg chg="mod">
          <ac:chgData name="Priti Gurav" userId="ccfdece9-0bd5-4352-9e3a-344dbcd9609b" providerId="ADAL" clId="{60B90E5B-4170-49DF-9AF7-EE0C12F5A00D}" dt="2025-03-09T12:59:38.816" v="1388" actId="20577"/>
          <ac:spMkLst>
            <pc:docMk/>
            <pc:sldMk cId="798203993" sldId="295"/>
            <ac:spMk id="34" creationId="{263FD36A-B869-46D7-A4E1-FAA91F31D1C3}"/>
          </ac:spMkLst>
        </pc:spChg>
      </pc:sldChg>
      <pc:sldChg chg="modSp mod">
        <pc:chgData name="Priti Gurav" userId="ccfdece9-0bd5-4352-9e3a-344dbcd9609b" providerId="ADAL" clId="{60B90E5B-4170-49DF-9AF7-EE0C12F5A00D}" dt="2025-03-10T09:45:54.861" v="1789"/>
        <pc:sldMkLst>
          <pc:docMk/>
          <pc:sldMk cId="1109332271" sldId="299"/>
        </pc:sldMkLst>
        <pc:spChg chg="mod">
          <ac:chgData name="Priti Gurav" userId="ccfdece9-0bd5-4352-9e3a-344dbcd9609b" providerId="ADAL" clId="{60B90E5B-4170-49DF-9AF7-EE0C12F5A00D}" dt="2025-03-09T11:43:37.502" v="480" actId="20577"/>
          <ac:spMkLst>
            <pc:docMk/>
            <pc:sldMk cId="1109332271" sldId="299"/>
            <ac:spMk id="2" creationId="{D3FE66FD-2026-4582-A911-F6DABAE0514E}"/>
          </ac:spMkLst>
        </pc:spChg>
        <pc:spChg chg="mod">
          <ac:chgData name="Priti Gurav" userId="ccfdece9-0bd5-4352-9e3a-344dbcd9609b" providerId="ADAL" clId="{60B90E5B-4170-49DF-9AF7-EE0C12F5A00D}" dt="2025-03-09T11:57:46.088" v="877" actId="20577"/>
          <ac:spMkLst>
            <pc:docMk/>
            <pc:sldMk cId="1109332271" sldId="299"/>
            <ac:spMk id="7" creationId="{0EDB7E63-0AD5-451A-9802-48AB1D44E6A8}"/>
          </ac:spMkLst>
        </pc:spChg>
        <pc:spChg chg="mod">
          <ac:chgData name="Priti Gurav" userId="ccfdece9-0bd5-4352-9e3a-344dbcd9609b" providerId="ADAL" clId="{60B90E5B-4170-49DF-9AF7-EE0C12F5A00D}" dt="2025-03-09T11:58:35.319" v="879" actId="20577"/>
          <ac:spMkLst>
            <pc:docMk/>
            <pc:sldMk cId="1109332271" sldId="299"/>
            <ac:spMk id="9" creationId="{469D770A-D8B9-4D5E-BB61-CD763E29DC55}"/>
          </ac:spMkLst>
        </pc:spChg>
        <pc:spChg chg="mod">
          <ac:chgData name="Priti Gurav" userId="ccfdece9-0bd5-4352-9e3a-344dbcd9609b" providerId="ADAL" clId="{60B90E5B-4170-49DF-9AF7-EE0C12F5A00D}" dt="2025-03-10T09:45:54.861" v="1789"/>
          <ac:spMkLst>
            <pc:docMk/>
            <pc:sldMk cId="1109332271" sldId="299"/>
            <ac:spMk id="22" creationId="{A0C89215-7880-40F7-A389-2C9A09EE3692}"/>
          </ac:spMkLst>
        </pc:spChg>
      </pc:sldChg>
      <pc:sldChg chg="del">
        <pc:chgData name="Priti Gurav" userId="ccfdece9-0bd5-4352-9e3a-344dbcd9609b" providerId="ADAL" clId="{60B90E5B-4170-49DF-9AF7-EE0C12F5A00D}" dt="2025-03-09T12:46:15.530" v="1179" actId="47"/>
        <pc:sldMkLst>
          <pc:docMk/>
          <pc:sldMk cId="3345023337" sldId="300"/>
        </pc:sldMkLst>
      </pc:sldChg>
      <pc:sldChg chg="del">
        <pc:chgData name="Priti Gurav" userId="ccfdece9-0bd5-4352-9e3a-344dbcd9609b" providerId="ADAL" clId="{60B90E5B-4170-49DF-9AF7-EE0C12F5A00D}" dt="2025-03-09T12:53:40.695" v="1252" actId="47"/>
        <pc:sldMkLst>
          <pc:docMk/>
          <pc:sldMk cId="2069271734" sldId="301"/>
        </pc:sldMkLst>
      </pc:sldChg>
      <pc:sldChg chg="del">
        <pc:chgData name="Priti Gurav" userId="ccfdece9-0bd5-4352-9e3a-344dbcd9609b" providerId="ADAL" clId="{60B90E5B-4170-49DF-9AF7-EE0C12F5A00D}" dt="2025-03-09T12:53:43.659" v="1253" actId="47"/>
        <pc:sldMkLst>
          <pc:docMk/>
          <pc:sldMk cId="2059018563" sldId="302"/>
        </pc:sldMkLst>
      </pc:sldChg>
      <pc:sldChg chg="del">
        <pc:chgData name="Priti Gurav" userId="ccfdece9-0bd5-4352-9e3a-344dbcd9609b" providerId="ADAL" clId="{60B90E5B-4170-49DF-9AF7-EE0C12F5A00D}" dt="2025-03-09T12:53:45.632" v="1254" actId="47"/>
        <pc:sldMkLst>
          <pc:docMk/>
          <pc:sldMk cId="2960976296" sldId="303"/>
        </pc:sldMkLst>
      </pc:sldChg>
      <pc:sldChg chg="del">
        <pc:chgData name="Priti Gurav" userId="ccfdece9-0bd5-4352-9e3a-344dbcd9609b" providerId="ADAL" clId="{60B90E5B-4170-49DF-9AF7-EE0C12F5A00D}" dt="2025-03-09T12:53:47.841" v="1255" actId="47"/>
        <pc:sldMkLst>
          <pc:docMk/>
          <pc:sldMk cId="2810545261" sldId="304"/>
        </pc:sldMkLst>
      </pc:sldChg>
      <pc:sldChg chg="addSp delSp modSp new mod modClrScheme chgLayout">
        <pc:chgData name="Priti Gurav" userId="ccfdece9-0bd5-4352-9e3a-344dbcd9609b" providerId="ADAL" clId="{60B90E5B-4170-49DF-9AF7-EE0C12F5A00D}" dt="2025-03-10T09:48:11.927" v="1791" actId="20577"/>
        <pc:sldMkLst>
          <pc:docMk/>
          <pc:sldMk cId="1797256556" sldId="305"/>
        </pc:sldMkLst>
        <pc:spChg chg="del mod">
          <ac:chgData name="Priti Gurav" userId="ccfdece9-0bd5-4352-9e3a-344dbcd9609b" providerId="ADAL" clId="{60B90E5B-4170-49DF-9AF7-EE0C12F5A00D}" dt="2025-03-09T12:06:39.763" v="888" actId="478"/>
          <ac:spMkLst>
            <pc:docMk/>
            <pc:sldMk cId="1797256556" sldId="305"/>
            <ac:spMk id="2" creationId="{51737BA2-A10A-D445-6F84-CDC4B0E88C41}"/>
          </ac:spMkLst>
        </pc:spChg>
        <pc:spChg chg="del">
          <ac:chgData name="Priti Gurav" userId="ccfdece9-0bd5-4352-9e3a-344dbcd9609b" providerId="ADAL" clId="{60B90E5B-4170-49DF-9AF7-EE0C12F5A00D}" dt="2025-03-09T12:03:27.778" v="883" actId="478"/>
          <ac:spMkLst>
            <pc:docMk/>
            <pc:sldMk cId="1797256556" sldId="305"/>
            <ac:spMk id="3" creationId="{A1D4DE52-AB63-A8DA-9B79-A3CEFA254F47}"/>
          </ac:spMkLst>
        </pc:spChg>
        <pc:spChg chg="del">
          <ac:chgData name="Priti Gurav" userId="ccfdece9-0bd5-4352-9e3a-344dbcd9609b" providerId="ADAL" clId="{60B90E5B-4170-49DF-9AF7-EE0C12F5A00D}" dt="2025-03-09T12:03:26.238" v="882" actId="478"/>
          <ac:spMkLst>
            <pc:docMk/>
            <pc:sldMk cId="1797256556" sldId="305"/>
            <ac:spMk id="4" creationId="{7857713F-5CA2-2B6A-AED4-AD6D35F23E5A}"/>
          </ac:spMkLst>
        </pc:spChg>
        <pc:spChg chg="del">
          <ac:chgData name="Priti Gurav" userId="ccfdece9-0bd5-4352-9e3a-344dbcd9609b" providerId="ADAL" clId="{60B90E5B-4170-49DF-9AF7-EE0C12F5A00D}" dt="2025-03-09T12:06:32.859" v="886" actId="478"/>
          <ac:spMkLst>
            <pc:docMk/>
            <pc:sldMk cId="1797256556" sldId="305"/>
            <ac:spMk id="5" creationId="{A24D672F-C330-2457-DB49-34C098D8DE93}"/>
          </ac:spMkLst>
        </pc:spChg>
        <pc:spChg chg="mod">
          <ac:chgData name="Priti Gurav" userId="ccfdece9-0bd5-4352-9e3a-344dbcd9609b" providerId="ADAL" clId="{60B90E5B-4170-49DF-9AF7-EE0C12F5A00D}" dt="2025-03-09T13:05:09.488" v="1478" actId="20577"/>
          <ac:spMkLst>
            <pc:docMk/>
            <pc:sldMk cId="1797256556" sldId="305"/>
            <ac:spMk id="6" creationId="{24A7264E-9B88-8665-7C70-6592C34C22F7}"/>
          </ac:spMkLst>
        </pc:spChg>
        <pc:spChg chg="mod">
          <ac:chgData name="Priti Gurav" userId="ccfdece9-0bd5-4352-9e3a-344dbcd9609b" providerId="ADAL" clId="{60B90E5B-4170-49DF-9AF7-EE0C12F5A00D}" dt="2025-03-09T13:04:51.631" v="1428" actId="20577"/>
          <ac:spMkLst>
            <pc:docMk/>
            <pc:sldMk cId="1797256556" sldId="305"/>
            <ac:spMk id="7" creationId="{A936972F-1F08-7FC7-1E64-3BE3F5411CB0}"/>
          </ac:spMkLst>
        </pc:spChg>
        <pc:spChg chg="mod">
          <ac:chgData name="Priti Gurav" userId="ccfdece9-0bd5-4352-9e3a-344dbcd9609b" providerId="ADAL" clId="{60B90E5B-4170-49DF-9AF7-EE0C12F5A00D}" dt="2025-03-09T12:06:52.048" v="889" actId="26606"/>
          <ac:spMkLst>
            <pc:docMk/>
            <pc:sldMk cId="1797256556" sldId="305"/>
            <ac:spMk id="8" creationId="{524D5CC7-942B-87C9-1B28-96D896A23879}"/>
          </ac:spMkLst>
        </pc:spChg>
        <pc:spChg chg="add mod">
          <ac:chgData name="Priti Gurav" userId="ccfdece9-0bd5-4352-9e3a-344dbcd9609b" providerId="ADAL" clId="{60B90E5B-4170-49DF-9AF7-EE0C12F5A00D}" dt="2025-03-10T09:48:11.927" v="1791" actId="20577"/>
          <ac:spMkLst>
            <pc:docMk/>
            <pc:sldMk cId="1797256556" sldId="305"/>
            <ac:spMk id="13" creationId="{EF4BB4E2-EE90-444C-EF1E-58CBA168256C}"/>
          </ac:spMkLst>
        </pc:spChg>
        <pc:spChg chg="add mod">
          <ac:chgData name="Priti Gurav" userId="ccfdece9-0bd5-4352-9e3a-344dbcd9609b" providerId="ADAL" clId="{60B90E5B-4170-49DF-9AF7-EE0C12F5A00D}" dt="2025-03-09T12:10:38.215" v="999" actId="12"/>
          <ac:spMkLst>
            <pc:docMk/>
            <pc:sldMk cId="1797256556" sldId="305"/>
            <ac:spMk id="14" creationId="{A1A7B1B0-942F-4156-9BA1-9571DE1286D2}"/>
          </ac:spMkLst>
        </pc:spChg>
        <pc:picChg chg="add del mod">
          <ac:chgData name="Priti Gurav" userId="ccfdece9-0bd5-4352-9e3a-344dbcd9609b" providerId="ADAL" clId="{60B90E5B-4170-49DF-9AF7-EE0C12F5A00D}" dt="2025-03-09T12:03:38.675" v="885" actId="478"/>
          <ac:picMkLst>
            <pc:docMk/>
            <pc:sldMk cId="1797256556" sldId="305"/>
            <ac:picMk id="10" creationId="{8822AA4E-F7A1-6B9B-0F6F-FD70096F0E88}"/>
          </ac:picMkLst>
        </pc:picChg>
        <pc:picChg chg="add mod">
          <ac:chgData name="Priti Gurav" userId="ccfdece9-0bd5-4352-9e3a-344dbcd9609b" providerId="ADAL" clId="{60B90E5B-4170-49DF-9AF7-EE0C12F5A00D}" dt="2025-03-09T12:10:52.969" v="1000" actId="14100"/>
          <ac:picMkLst>
            <pc:docMk/>
            <pc:sldMk cId="1797256556" sldId="305"/>
            <ac:picMk id="12" creationId="{C46F72BF-2036-F471-06F3-B4A871FE7E8A}"/>
          </ac:picMkLst>
        </pc:picChg>
      </pc:sldChg>
      <pc:sldChg chg="addSp delSp modSp new del mod ord modTransition modClrScheme chgLayout">
        <pc:chgData name="Priti Gurav" userId="ccfdece9-0bd5-4352-9e3a-344dbcd9609b" providerId="ADAL" clId="{60B90E5B-4170-49DF-9AF7-EE0C12F5A00D}" dt="2025-03-09T12:20:11.541" v="1025" actId="2696"/>
        <pc:sldMkLst>
          <pc:docMk/>
          <pc:sldMk cId="2656779439" sldId="306"/>
        </pc:sldMkLst>
        <pc:spChg chg="add del">
          <ac:chgData name="Priti Gurav" userId="ccfdece9-0bd5-4352-9e3a-344dbcd9609b" providerId="ADAL" clId="{60B90E5B-4170-49DF-9AF7-EE0C12F5A00D}" dt="2025-03-09T12:13:52.564" v="1014" actId="26606"/>
          <ac:spMkLst>
            <pc:docMk/>
            <pc:sldMk cId="2656779439" sldId="306"/>
            <ac:spMk id="2" creationId="{59D025ED-E9FC-08B4-3C0D-1387684A444C}"/>
          </ac:spMkLst>
        </pc:spChg>
        <pc:spChg chg="add del">
          <ac:chgData name="Priti Gurav" userId="ccfdece9-0bd5-4352-9e3a-344dbcd9609b" providerId="ADAL" clId="{60B90E5B-4170-49DF-9AF7-EE0C12F5A00D}" dt="2025-03-09T12:13:52.564" v="1014" actId="26606"/>
          <ac:spMkLst>
            <pc:docMk/>
            <pc:sldMk cId="2656779439" sldId="306"/>
            <ac:spMk id="3" creationId="{D2BAC213-E4D8-7E30-D98B-75E92D0BB748}"/>
          </ac:spMkLst>
        </pc:spChg>
        <pc:spChg chg="add del">
          <ac:chgData name="Priti Gurav" userId="ccfdece9-0bd5-4352-9e3a-344dbcd9609b" providerId="ADAL" clId="{60B90E5B-4170-49DF-9AF7-EE0C12F5A00D}" dt="2025-03-09T12:13:52.564" v="1014" actId="26606"/>
          <ac:spMkLst>
            <pc:docMk/>
            <pc:sldMk cId="2656779439" sldId="306"/>
            <ac:spMk id="4" creationId="{6BD9305E-8113-430E-9E07-306218E2A2AC}"/>
          </ac:spMkLst>
        </pc:spChg>
        <pc:spChg chg="add del mod">
          <ac:chgData name="Priti Gurav" userId="ccfdece9-0bd5-4352-9e3a-344dbcd9609b" providerId="ADAL" clId="{60B90E5B-4170-49DF-9AF7-EE0C12F5A00D}" dt="2025-03-09T12:13:43.680" v="1011" actId="26606"/>
          <ac:spMkLst>
            <pc:docMk/>
            <pc:sldMk cId="2656779439" sldId="306"/>
            <ac:spMk id="9" creationId="{40345AEA-D428-8837-4A44-5D8EDF3A08E2}"/>
          </ac:spMkLst>
        </pc:spChg>
        <pc:spChg chg="add del mod">
          <ac:chgData name="Priti Gurav" userId="ccfdece9-0bd5-4352-9e3a-344dbcd9609b" providerId="ADAL" clId="{60B90E5B-4170-49DF-9AF7-EE0C12F5A00D}" dt="2025-03-09T12:13:43.680" v="1011" actId="26606"/>
          <ac:spMkLst>
            <pc:docMk/>
            <pc:sldMk cId="2656779439" sldId="306"/>
            <ac:spMk id="11" creationId="{C93C2FE1-D9EE-7666-B079-220DA8C8EE2B}"/>
          </ac:spMkLst>
        </pc:spChg>
        <pc:spChg chg="add del mod">
          <ac:chgData name="Priti Gurav" userId="ccfdece9-0bd5-4352-9e3a-344dbcd9609b" providerId="ADAL" clId="{60B90E5B-4170-49DF-9AF7-EE0C12F5A00D}" dt="2025-03-09T12:13:43.680" v="1011" actId="26606"/>
          <ac:spMkLst>
            <pc:docMk/>
            <pc:sldMk cId="2656779439" sldId="306"/>
            <ac:spMk id="13" creationId="{06A049C9-4BA9-5EA1-20E6-1DC5533DE0D4}"/>
          </ac:spMkLst>
        </pc:spChg>
        <pc:spChg chg="add del mod">
          <ac:chgData name="Priti Gurav" userId="ccfdece9-0bd5-4352-9e3a-344dbcd9609b" providerId="ADAL" clId="{60B90E5B-4170-49DF-9AF7-EE0C12F5A00D}" dt="2025-03-09T12:13:43.680" v="1011" actId="26606"/>
          <ac:spMkLst>
            <pc:docMk/>
            <pc:sldMk cId="2656779439" sldId="306"/>
            <ac:spMk id="15" creationId="{81055645-C928-2E7F-7EB9-D3CD788440F9}"/>
          </ac:spMkLst>
        </pc:spChg>
        <pc:spChg chg="add del mod">
          <ac:chgData name="Priti Gurav" userId="ccfdece9-0bd5-4352-9e3a-344dbcd9609b" providerId="ADAL" clId="{60B90E5B-4170-49DF-9AF7-EE0C12F5A00D}" dt="2025-03-09T12:13:52.551" v="1013" actId="26606"/>
          <ac:spMkLst>
            <pc:docMk/>
            <pc:sldMk cId="2656779439" sldId="306"/>
            <ac:spMk id="17" creationId="{7C6451AD-F53F-5902-345C-E956D498BB0B}"/>
          </ac:spMkLst>
        </pc:spChg>
        <pc:spChg chg="add del mod">
          <ac:chgData name="Priti Gurav" userId="ccfdece9-0bd5-4352-9e3a-344dbcd9609b" providerId="ADAL" clId="{60B90E5B-4170-49DF-9AF7-EE0C12F5A00D}" dt="2025-03-09T12:13:52.551" v="1013" actId="26606"/>
          <ac:spMkLst>
            <pc:docMk/>
            <pc:sldMk cId="2656779439" sldId="306"/>
            <ac:spMk id="18" creationId="{EF1D6949-924D-F993-C310-BC9095A9AC9B}"/>
          </ac:spMkLst>
        </pc:spChg>
        <pc:spChg chg="add del mod">
          <ac:chgData name="Priti Gurav" userId="ccfdece9-0bd5-4352-9e3a-344dbcd9609b" providerId="ADAL" clId="{60B90E5B-4170-49DF-9AF7-EE0C12F5A00D}" dt="2025-03-09T12:13:52.551" v="1013" actId="26606"/>
          <ac:spMkLst>
            <pc:docMk/>
            <pc:sldMk cId="2656779439" sldId="306"/>
            <ac:spMk id="19" creationId="{0B0B3D34-D1C9-EDAD-F326-AA9460C9DDD7}"/>
          </ac:spMkLst>
        </pc:spChg>
        <pc:spChg chg="add del mod">
          <ac:chgData name="Priti Gurav" userId="ccfdece9-0bd5-4352-9e3a-344dbcd9609b" providerId="ADAL" clId="{60B90E5B-4170-49DF-9AF7-EE0C12F5A00D}" dt="2025-03-09T12:13:52.551" v="1013" actId="26606"/>
          <ac:spMkLst>
            <pc:docMk/>
            <pc:sldMk cId="2656779439" sldId="306"/>
            <ac:spMk id="20" creationId="{27E96D92-840F-630B-D865-6540EA846301}"/>
          </ac:spMkLst>
        </pc:spChg>
        <pc:spChg chg="add mod">
          <ac:chgData name="Priti Gurav" userId="ccfdece9-0bd5-4352-9e3a-344dbcd9609b" providerId="ADAL" clId="{60B90E5B-4170-49DF-9AF7-EE0C12F5A00D}" dt="2025-03-09T12:13:52.564" v="1014" actId="26606"/>
          <ac:spMkLst>
            <pc:docMk/>
            <pc:sldMk cId="2656779439" sldId="306"/>
            <ac:spMk id="22" creationId="{18CC1ECA-43EB-27BA-23BC-8896720B94B8}"/>
          </ac:spMkLst>
        </pc:spChg>
        <pc:spChg chg="add mod">
          <ac:chgData name="Priti Gurav" userId="ccfdece9-0bd5-4352-9e3a-344dbcd9609b" providerId="ADAL" clId="{60B90E5B-4170-49DF-9AF7-EE0C12F5A00D}" dt="2025-03-09T12:13:52.564" v="1014" actId="26606"/>
          <ac:spMkLst>
            <pc:docMk/>
            <pc:sldMk cId="2656779439" sldId="306"/>
            <ac:spMk id="23" creationId="{23354821-1EE1-D624-B59C-52D019296E57}"/>
          </ac:spMkLst>
        </pc:spChg>
        <pc:spChg chg="add mod">
          <ac:chgData name="Priti Gurav" userId="ccfdece9-0bd5-4352-9e3a-344dbcd9609b" providerId="ADAL" clId="{60B90E5B-4170-49DF-9AF7-EE0C12F5A00D}" dt="2025-03-09T12:13:52.564" v="1014" actId="26606"/>
          <ac:spMkLst>
            <pc:docMk/>
            <pc:sldMk cId="2656779439" sldId="306"/>
            <ac:spMk id="24" creationId="{26313AD8-A215-97D3-4E29-BE6F69FAE3D1}"/>
          </ac:spMkLst>
        </pc:spChg>
        <pc:spChg chg="add mod">
          <ac:chgData name="Priti Gurav" userId="ccfdece9-0bd5-4352-9e3a-344dbcd9609b" providerId="ADAL" clId="{60B90E5B-4170-49DF-9AF7-EE0C12F5A00D}" dt="2025-03-09T12:13:52.564" v="1014" actId="26606"/>
          <ac:spMkLst>
            <pc:docMk/>
            <pc:sldMk cId="2656779439" sldId="306"/>
            <ac:spMk id="25" creationId="{BD165E25-8CC3-4532-1D7A-C901CAA26DE2}"/>
          </ac:spMkLst>
        </pc:spChg>
        <pc:picChg chg="add mod">
          <ac:chgData name="Priti Gurav" userId="ccfdece9-0bd5-4352-9e3a-344dbcd9609b" providerId="ADAL" clId="{60B90E5B-4170-49DF-9AF7-EE0C12F5A00D}" dt="2025-03-09T12:19:27.632" v="1019" actId="14100"/>
          <ac:picMkLst>
            <pc:docMk/>
            <pc:sldMk cId="2656779439" sldId="306"/>
            <ac:picMk id="6" creationId="{D4CBCF0D-3D71-4862-087D-CD0C5601D2DD}"/>
          </ac:picMkLst>
        </pc:picChg>
      </pc:sldChg>
      <pc:sldChg chg="modSp add del mod">
        <pc:chgData name="Priti Gurav" userId="ccfdece9-0bd5-4352-9e3a-344dbcd9609b" providerId="ADAL" clId="{60B90E5B-4170-49DF-9AF7-EE0C12F5A00D}" dt="2025-03-09T12:32:57.958" v="1068" actId="47"/>
        <pc:sldMkLst>
          <pc:docMk/>
          <pc:sldMk cId="2667349905" sldId="306"/>
        </pc:sldMkLst>
        <pc:picChg chg="mod">
          <ac:chgData name="Priti Gurav" userId="ccfdece9-0bd5-4352-9e3a-344dbcd9609b" providerId="ADAL" clId="{60B90E5B-4170-49DF-9AF7-EE0C12F5A00D}" dt="2025-03-09T12:30:01.260" v="1039" actId="14100"/>
          <ac:picMkLst>
            <pc:docMk/>
            <pc:sldMk cId="2667349905" sldId="306"/>
            <ac:picMk id="6" creationId="{D4CBCF0D-3D71-4862-087D-CD0C5601D2DD}"/>
          </ac:picMkLst>
        </pc:picChg>
      </pc:sldChg>
      <pc:sldChg chg="add del">
        <pc:chgData name="Priti Gurav" userId="ccfdece9-0bd5-4352-9e3a-344dbcd9609b" providerId="ADAL" clId="{60B90E5B-4170-49DF-9AF7-EE0C12F5A00D}" dt="2025-03-09T12:24:28.373" v="1031" actId="2696"/>
        <pc:sldMkLst>
          <pc:docMk/>
          <pc:sldMk cId="4117545909" sldId="306"/>
        </pc:sldMkLst>
      </pc:sldChg>
      <pc:sldChg chg="addSp modSp add mod modTransition">
        <pc:chgData name="Priti Gurav" userId="ccfdece9-0bd5-4352-9e3a-344dbcd9609b" providerId="ADAL" clId="{60B90E5B-4170-49DF-9AF7-EE0C12F5A00D}" dt="2025-03-09T12:23:48.117" v="1030" actId="14100"/>
        <pc:sldMkLst>
          <pc:docMk/>
          <pc:sldMk cId="2086113686" sldId="307"/>
        </pc:sldMkLst>
        <pc:picChg chg="add mod">
          <ac:chgData name="Priti Gurav" userId="ccfdece9-0bd5-4352-9e3a-344dbcd9609b" providerId="ADAL" clId="{60B90E5B-4170-49DF-9AF7-EE0C12F5A00D}" dt="2025-03-09T12:23:48.117" v="1030" actId="14100"/>
          <ac:picMkLst>
            <pc:docMk/>
            <pc:sldMk cId="2086113686" sldId="307"/>
            <ac:picMk id="3" creationId="{53765AB2-6BDE-39AA-5014-17158F67C94E}"/>
          </ac:picMkLst>
        </pc:picChg>
        <pc:picChg chg="mod">
          <ac:chgData name="Priti Gurav" userId="ccfdece9-0bd5-4352-9e3a-344dbcd9609b" providerId="ADAL" clId="{60B90E5B-4170-49DF-9AF7-EE0C12F5A00D}" dt="2025-03-09T12:20:06.193" v="1024" actId="14100"/>
          <ac:picMkLst>
            <pc:docMk/>
            <pc:sldMk cId="2086113686" sldId="307"/>
            <ac:picMk id="12" creationId="{91FCB89F-8EED-11CB-4AE6-2D668ADBF5F0}"/>
          </ac:picMkLst>
        </pc:picChg>
      </pc:sldChg>
      <pc:sldChg chg="addSp delSp modSp add del mod modTransition">
        <pc:chgData name="Priti Gurav" userId="ccfdece9-0bd5-4352-9e3a-344dbcd9609b" providerId="ADAL" clId="{60B90E5B-4170-49DF-9AF7-EE0C12F5A00D}" dt="2025-03-09T12:45:59.650" v="1177" actId="47"/>
        <pc:sldMkLst>
          <pc:docMk/>
          <pc:sldMk cId="119583085" sldId="308"/>
        </pc:sldMkLst>
        <pc:spChg chg="mod">
          <ac:chgData name="Priti Gurav" userId="ccfdece9-0bd5-4352-9e3a-344dbcd9609b" providerId="ADAL" clId="{60B90E5B-4170-49DF-9AF7-EE0C12F5A00D}" dt="2025-03-09T12:38:45.105" v="1135" actId="20577"/>
          <ac:spMkLst>
            <pc:docMk/>
            <pc:sldMk cId="119583085" sldId="308"/>
            <ac:spMk id="13" creationId="{EFCB6BEC-ED44-C4C0-5C04-504799157AE9}"/>
          </ac:spMkLst>
        </pc:spChg>
        <pc:spChg chg="del mod">
          <ac:chgData name="Priti Gurav" userId="ccfdece9-0bd5-4352-9e3a-344dbcd9609b" providerId="ADAL" clId="{60B90E5B-4170-49DF-9AF7-EE0C12F5A00D}" dt="2025-03-09T12:38:34.222" v="1119" actId="478"/>
          <ac:spMkLst>
            <pc:docMk/>
            <pc:sldMk cId="119583085" sldId="308"/>
            <ac:spMk id="14" creationId="{346183D1-49EB-74E0-6D68-1EE84D5C04AE}"/>
          </ac:spMkLst>
        </pc:spChg>
        <pc:picChg chg="del">
          <ac:chgData name="Priti Gurav" userId="ccfdece9-0bd5-4352-9e3a-344dbcd9609b" providerId="ADAL" clId="{60B90E5B-4170-49DF-9AF7-EE0C12F5A00D}" dt="2025-03-09T12:38:17.717" v="1115" actId="478"/>
          <ac:picMkLst>
            <pc:docMk/>
            <pc:sldMk cId="119583085" sldId="308"/>
            <ac:picMk id="3" creationId="{C168239B-E557-0FE1-BC9B-EC64DA789AAB}"/>
          </ac:picMkLst>
        </pc:picChg>
        <pc:picChg chg="add del mod">
          <ac:chgData name="Priti Gurav" userId="ccfdece9-0bd5-4352-9e3a-344dbcd9609b" providerId="ADAL" clId="{60B90E5B-4170-49DF-9AF7-EE0C12F5A00D}" dt="2025-03-09T12:43:36.812" v="1161" actId="478"/>
          <ac:picMkLst>
            <pc:docMk/>
            <pc:sldMk cId="119583085" sldId="308"/>
            <ac:picMk id="4" creationId="{62038639-354D-1493-0265-8EBFDD62AE2F}"/>
          </ac:picMkLst>
        </pc:picChg>
        <pc:picChg chg="add del mod">
          <ac:chgData name="Priti Gurav" userId="ccfdece9-0bd5-4352-9e3a-344dbcd9609b" providerId="ADAL" clId="{60B90E5B-4170-49DF-9AF7-EE0C12F5A00D}" dt="2025-03-09T12:41:00.378" v="1148" actId="21"/>
          <ac:picMkLst>
            <pc:docMk/>
            <pc:sldMk cId="119583085" sldId="308"/>
            <ac:picMk id="9" creationId="{5621E0DA-29ED-4587-FB8B-7D90CE5F45A7}"/>
          </ac:picMkLst>
        </pc:picChg>
        <pc:picChg chg="add del mod">
          <ac:chgData name="Priti Gurav" userId="ccfdece9-0bd5-4352-9e3a-344dbcd9609b" providerId="ADAL" clId="{60B90E5B-4170-49DF-9AF7-EE0C12F5A00D}" dt="2025-03-09T12:43:21.602" v="1159" actId="478"/>
          <ac:picMkLst>
            <pc:docMk/>
            <pc:sldMk cId="119583085" sldId="308"/>
            <ac:picMk id="10" creationId="{5621E0DA-29ED-4587-FB8B-7D90CE5F45A7}"/>
          </ac:picMkLst>
        </pc:picChg>
        <pc:picChg chg="del">
          <ac:chgData name="Priti Gurav" userId="ccfdece9-0bd5-4352-9e3a-344dbcd9609b" providerId="ADAL" clId="{60B90E5B-4170-49DF-9AF7-EE0C12F5A00D}" dt="2025-03-09T12:38:25.264" v="1116" actId="478"/>
          <ac:picMkLst>
            <pc:docMk/>
            <pc:sldMk cId="119583085" sldId="308"/>
            <ac:picMk id="12" creationId="{E1CA4280-B3EC-4483-E3D3-11900A2E21BA}"/>
          </ac:picMkLst>
        </pc:picChg>
        <pc:picChg chg="add del mod">
          <ac:chgData name="Priti Gurav" userId="ccfdece9-0bd5-4352-9e3a-344dbcd9609b" providerId="ADAL" clId="{60B90E5B-4170-49DF-9AF7-EE0C12F5A00D}" dt="2025-03-09T12:45:07.429" v="1169" actId="478"/>
          <ac:picMkLst>
            <pc:docMk/>
            <pc:sldMk cId="119583085" sldId="308"/>
            <ac:picMk id="15" creationId="{F322F3DF-27DB-615E-6CB3-93E4D83E1332}"/>
          </ac:picMkLst>
        </pc:picChg>
        <pc:picChg chg="add del">
          <ac:chgData name="Priti Gurav" userId="ccfdece9-0bd5-4352-9e3a-344dbcd9609b" providerId="ADAL" clId="{60B90E5B-4170-49DF-9AF7-EE0C12F5A00D}" dt="2025-03-09T12:45:05.528" v="1168" actId="478"/>
          <ac:picMkLst>
            <pc:docMk/>
            <pc:sldMk cId="119583085" sldId="308"/>
            <ac:picMk id="17" creationId="{D4918D25-E1C3-003E-DE90-E117569C69E6}"/>
          </ac:picMkLst>
        </pc:picChg>
      </pc:sldChg>
      <pc:sldChg chg="add del ord">
        <pc:chgData name="Priti Gurav" userId="ccfdece9-0bd5-4352-9e3a-344dbcd9609b" providerId="ADAL" clId="{60B90E5B-4170-49DF-9AF7-EE0C12F5A00D}" dt="2025-03-09T12:29:59.304" v="1038"/>
        <pc:sldMkLst>
          <pc:docMk/>
          <pc:sldMk cId="489229338" sldId="308"/>
        </pc:sldMkLst>
      </pc:sldChg>
      <pc:sldChg chg="new del">
        <pc:chgData name="Priti Gurav" userId="ccfdece9-0bd5-4352-9e3a-344dbcd9609b" providerId="ADAL" clId="{60B90E5B-4170-49DF-9AF7-EE0C12F5A00D}" dt="2025-03-09T12:35:39.230" v="1092" actId="680"/>
        <pc:sldMkLst>
          <pc:docMk/>
          <pc:sldMk cId="605167631" sldId="308"/>
        </pc:sldMkLst>
      </pc:sldChg>
      <pc:sldChg chg="modSp add del mod">
        <pc:chgData name="Priti Gurav" userId="ccfdece9-0bd5-4352-9e3a-344dbcd9609b" providerId="ADAL" clId="{60B90E5B-4170-49DF-9AF7-EE0C12F5A00D}" dt="2025-03-09T12:32:54.450" v="1067" actId="47"/>
        <pc:sldMkLst>
          <pc:docMk/>
          <pc:sldMk cId="1102414190" sldId="308"/>
        </pc:sldMkLst>
        <pc:picChg chg="mod">
          <ac:chgData name="Priti Gurav" userId="ccfdece9-0bd5-4352-9e3a-344dbcd9609b" providerId="ADAL" clId="{60B90E5B-4170-49DF-9AF7-EE0C12F5A00D}" dt="2025-03-09T12:30:20.699" v="1043" actId="14100"/>
          <ac:picMkLst>
            <pc:docMk/>
            <pc:sldMk cId="1102414190" sldId="308"/>
            <ac:picMk id="6" creationId="{9216FF85-6B6A-D543-03A1-C8262BFB0680}"/>
          </ac:picMkLst>
        </pc:picChg>
      </pc:sldChg>
      <pc:sldChg chg="addSp delSp modSp add mod">
        <pc:chgData name="Priti Gurav" userId="ccfdece9-0bd5-4352-9e3a-344dbcd9609b" providerId="ADAL" clId="{60B90E5B-4170-49DF-9AF7-EE0C12F5A00D}" dt="2025-03-09T12:48:31.195" v="1207" actId="20577"/>
        <pc:sldMkLst>
          <pc:docMk/>
          <pc:sldMk cId="3245355601" sldId="309"/>
        </pc:sldMkLst>
        <pc:spChg chg="add del mod">
          <ac:chgData name="Priti Gurav" userId="ccfdece9-0bd5-4352-9e3a-344dbcd9609b" providerId="ADAL" clId="{60B90E5B-4170-49DF-9AF7-EE0C12F5A00D}" dt="2025-03-09T12:42:02.932" v="1157" actId="22"/>
          <ac:spMkLst>
            <pc:docMk/>
            <pc:sldMk cId="3245355601" sldId="309"/>
            <ac:spMk id="3" creationId="{9CEF0AC6-4A62-E5C6-E5AF-2887DCDC16E4}"/>
          </ac:spMkLst>
        </pc:spChg>
        <pc:spChg chg="add mod">
          <ac:chgData name="Priti Gurav" userId="ccfdece9-0bd5-4352-9e3a-344dbcd9609b" providerId="ADAL" clId="{60B90E5B-4170-49DF-9AF7-EE0C12F5A00D}" dt="2025-03-09T12:46:45.990" v="1187" actId="478"/>
          <ac:spMkLst>
            <pc:docMk/>
            <pc:sldMk cId="3245355601" sldId="309"/>
            <ac:spMk id="8" creationId="{B3303880-FF69-32E1-848E-AF2CBBA9ABF8}"/>
          </ac:spMkLst>
        </pc:spChg>
        <pc:spChg chg="mod">
          <ac:chgData name="Priti Gurav" userId="ccfdece9-0bd5-4352-9e3a-344dbcd9609b" providerId="ADAL" clId="{60B90E5B-4170-49DF-9AF7-EE0C12F5A00D}" dt="2025-03-09T12:48:31.195" v="1207" actId="20577"/>
          <ac:spMkLst>
            <pc:docMk/>
            <pc:sldMk cId="3245355601" sldId="309"/>
            <ac:spMk id="10" creationId="{9EFCC5DF-6AA4-671E-6F54-71824EEAD023}"/>
          </ac:spMkLst>
        </pc:spChg>
        <pc:picChg chg="add del mod ord">
          <ac:chgData name="Priti Gurav" userId="ccfdece9-0bd5-4352-9e3a-344dbcd9609b" providerId="ADAL" clId="{60B90E5B-4170-49DF-9AF7-EE0C12F5A00D}" dt="2025-03-09T12:46:45.990" v="1187" actId="478"/>
          <ac:picMkLst>
            <pc:docMk/>
            <pc:sldMk cId="3245355601" sldId="309"/>
            <ac:picMk id="5" creationId="{186ADD28-7565-3BE6-E9B5-6BE9A2C2AE92}"/>
          </ac:picMkLst>
        </pc:picChg>
        <pc:picChg chg="del">
          <ac:chgData name="Priti Gurav" userId="ccfdece9-0bd5-4352-9e3a-344dbcd9609b" providerId="ADAL" clId="{60B90E5B-4170-49DF-9AF7-EE0C12F5A00D}" dt="2025-03-09T12:41:55.577" v="1156" actId="478"/>
          <ac:picMkLst>
            <pc:docMk/>
            <pc:sldMk cId="3245355601" sldId="309"/>
            <ac:picMk id="7" creationId="{E1974735-B9F1-FB6F-7A31-B3E1D578C096}"/>
          </ac:picMkLst>
        </pc:picChg>
        <pc:picChg chg="del">
          <ac:chgData name="Priti Gurav" userId="ccfdece9-0bd5-4352-9e3a-344dbcd9609b" providerId="ADAL" clId="{60B90E5B-4170-49DF-9AF7-EE0C12F5A00D}" dt="2025-03-09T12:41:52.694" v="1155" actId="478"/>
          <ac:picMkLst>
            <pc:docMk/>
            <pc:sldMk cId="3245355601" sldId="309"/>
            <ac:picMk id="9" creationId="{D7ACE81F-BED1-26F0-53D3-8EE6BC394DB0}"/>
          </ac:picMkLst>
        </pc:picChg>
        <pc:picChg chg="add mod">
          <ac:chgData name="Priti Gurav" userId="ccfdece9-0bd5-4352-9e3a-344dbcd9609b" providerId="ADAL" clId="{60B90E5B-4170-49DF-9AF7-EE0C12F5A00D}" dt="2025-03-09T12:47:04.073" v="1192" actId="14100"/>
          <ac:picMkLst>
            <pc:docMk/>
            <pc:sldMk cId="3245355601" sldId="309"/>
            <ac:picMk id="12" creationId="{207BEA04-EB3A-1E2C-A01C-370BA7F910C4}"/>
          </ac:picMkLst>
        </pc:picChg>
        <pc:picChg chg="add mod">
          <ac:chgData name="Priti Gurav" userId="ccfdece9-0bd5-4352-9e3a-344dbcd9609b" providerId="ADAL" clId="{60B90E5B-4170-49DF-9AF7-EE0C12F5A00D}" dt="2025-03-09T12:47:17.716" v="1195" actId="1076"/>
          <ac:picMkLst>
            <pc:docMk/>
            <pc:sldMk cId="3245355601" sldId="309"/>
            <ac:picMk id="14" creationId="{9DCCF280-F92C-5B2F-A122-F6AA1F2B5FA7}"/>
          </ac:picMkLst>
        </pc:picChg>
      </pc:sldChg>
      <pc:sldChg chg="addSp modSp add mod">
        <pc:chgData name="Priti Gurav" userId="ccfdece9-0bd5-4352-9e3a-344dbcd9609b" providerId="ADAL" clId="{60B90E5B-4170-49DF-9AF7-EE0C12F5A00D}" dt="2025-03-09T12:45:41.050" v="1176" actId="14100"/>
        <pc:sldMkLst>
          <pc:docMk/>
          <pc:sldMk cId="2541863970" sldId="310"/>
        </pc:sldMkLst>
        <pc:picChg chg="add mod">
          <ac:chgData name="Priti Gurav" userId="ccfdece9-0bd5-4352-9e3a-344dbcd9609b" providerId="ADAL" clId="{60B90E5B-4170-49DF-9AF7-EE0C12F5A00D}" dt="2025-03-09T12:45:41.050" v="1176" actId="14100"/>
          <ac:picMkLst>
            <pc:docMk/>
            <pc:sldMk cId="2541863970" sldId="310"/>
            <ac:picMk id="3" creationId="{80670D31-05E2-CA70-9E5C-60306C2CE4AF}"/>
          </ac:picMkLst>
        </pc:picChg>
        <pc:picChg chg="mod">
          <ac:chgData name="Priti Gurav" userId="ccfdece9-0bd5-4352-9e3a-344dbcd9609b" providerId="ADAL" clId="{60B90E5B-4170-49DF-9AF7-EE0C12F5A00D}" dt="2025-03-09T12:45:19.960" v="1171" actId="14100"/>
          <ac:picMkLst>
            <pc:docMk/>
            <pc:sldMk cId="2541863970" sldId="310"/>
            <ac:picMk id="9" creationId="{CFC57FC9-5C03-4986-8C21-3978D2F706CF}"/>
          </ac:picMkLst>
        </pc:picChg>
      </pc:sldChg>
      <pc:sldChg chg="addSp delSp modSp add del mod">
        <pc:chgData name="Priti Gurav" userId="ccfdece9-0bd5-4352-9e3a-344dbcd9609b" providerId="ADAL" clId="{60B90E5B-4170-49DF-9AF7-EE0C12F5A00D}" dt="2025-03-09T12:48:40.656" v="1208" actId="47"/>
        <pc:sldMkLst>
          <pc:docMk/>
          <pc:sldMk cId="457165277" sldId="311"/>
        </pc:sldMkLst>
        <pc:spChg chg="add mod">
          <ac:chgData name="Priti Gurav" userId="ccfdece9-0bd5-4352-9e3a-344dbcd9609b" providerId="ADAL" clId="{60B90E5B-4170-49DF-9AF7-EE0C12F5A00D}" dt="2025-03-09T12:46:27.385" v="1182" actId="478"/>
          <ac:spMkLst>
            <pc:docMk/>
            <pc:sldMk cId="457165277" sldId="311"/>
            <ac:spMk id="3" creationId="{6697B26F-EB49-9A77-2964-C06A6AE3C53B}"/>
          </ac:spMkLst>
        </pc:spChg>
        <pc:spChg chg="mod">
          <ac:chgData name="Priti Gurav" userId="ccfdece9-0bd5-4352-9e3a-344dbcd9609b" providerId="ADAL" clId="{60B90E5B-4170-49DF-9AF7-EE0C12F5A00D}" dt="2025-03-09T12:46:25.222" v="1181" actId="6549"/>
          <ac:spMkLst>
            <pc:docMk/>
            <pc:sldMk cId="457165277" sldId="311"/>
            <ac:spMk id="10" creationId="{E7D491CF-156F-D6D3-E900-FDEEBA2393D5}"/>
          </ac:spMkLst>
        </pc:spChg>
        <pc:picChg chg="del">
          <ac:chgData name="Priti Gurav" userId="ccfdece9-0bd5-4352-9e3a-344dbcd9609b" providerId="ADAL" clId="{60B90E5B-4170-49DF-9AF7-EE0C12F5A00D}" dt="2025-03-09T12:46:27.385" v="1182" actId="478"/>
          <ac:picMkLst>
            <pc:docMk/>
            <pc:sldMk cId="457165277" sldId="311"/>
            <ac:picMk id="7" creationId="{DE9C4371-A55E-639F-1675-B37D743D2E85}"/>
          </ac:picMkLst>
        </pc:picChg>
        <pc:picChg chg="del">
          <ac:chgData name="Priti Gurav" userId="ccfdece9-0bd5-4352-9e3a-344dbcd9609b" providerId="ADAL" clId="{60B90E5B-4170-49DF-9AF7-EE0C12F5A00D}" dt="2025-03-09T12:46:21.586" v="1180" actId="478"/>
          <ac:picMkLst>
            <pc:docMk/>
            <pc:sldMk cId="457165277" sldId="311"/>
            <ac:picMk id="9" creationId="{08399490-A0F7-E1F8-92DA-F3891D8CDEC6}"/>
          </ac:picMkLst>
        </pc:picChg>
      </pc:sldChg>
      <pc:sldChg chg="addSp delSp modSp add mod ord">
        <pc:chgData name="Priti Gurav" userId="ccfdece9-0bd5-4352-9e3a-344dbcd9609b" providerId="ADAL" clId="{60B90E5B-4170-49DF-9AF7-EE0C12F5A00D}" dt="2025-03-09T12:50:36.550" v="1219" actId="14100"/>
        <pc:sldMkLst>
          <pc:docMk/>
          <pc:sldMk cId="1084511233" sldId="311"/>
        </pc:sldMkLst>
        <pc:spChg chg="add mod">
          <ac:chgData name="Priti Gurav" userId="ccfdece9-0bd5-4352-9e3a-344dbcd9609b" providerId="ADAL" clId="{60B90E5B-4170-49DF-9AF7-EE0C12F5A00D}" dt="2025-03-09T12:49:59.451" v="1215" actId="478"/>
          <ac:spMkLst>
            <pc:docMk/>
            <pc:sldMk cId="1084511233" sldId="311"/>
            <ac:spMk id="4" creationId="{38554C6D-E026-F487-3CE6-5ED9DD318A30}"/>
          </ac:spMkLst>
        </pc:spChg>
        <pc:spChg chg="mod">
          <ac:chgData name="Priti Gurav" userId="ccfdece9-0bd5-4352-9e3a-344dbcd9609b" providerId="ADAL" clId="{60B90E5B-4170-49DF-9AF7-EE0C12F5A00D}" dt="2025-03-09T12:49:57.732" v="1214" actId="6549"/>
          <ac:spMkLst>
            <pc:docMk/>
            <pc:sldMk cId="1084511233" sldId="311"/>
            <ac:spMk id="10" creationId="{15DFD75E-2B93-B039-2DA5-06E68A1CF120}"/>
          </ac:spMkLst>
        </pc:spChg>
        <pc:picChg chg="del">
          <ac:chgData name="Priti Gurav" userId="ccfdece9-0bd5-4352-9e3a-344dbcd9609b" providerId="ADAL" clId="{60B90E5B-4170-49DF-9AF7-EE0C12F5A00D}" dt="2025-03-09T12:49:51.738" v="1212" actId="478"/>
          <ac:picMkLst>
            <pc:docMk/>
            <pc:sldMk cId="1084511233" sldId="311"/>
            <ac:picMk id="3" creationId="{1696D443-CBB7-497A-803A-255610B6FD4D}"/>
          </ac:picMkLst>
        </pc:picChg>
        <pc:picChg chg="add mod">
          <ac:chgData name="Priti Gurav" userId="ccfdece9-0bd5-4352-9e3a-344dbcd9609b" providerId="ADAL" clId="{60B90E5B-4170-49DF-9AF7-EE0C12F5A00D}" dt="2025-03-09T12:50:36.550" v="1219" actId="14100"/>
          <ac:picMkLst>
            <pc:docMk/>
            <pc:sldMk cId="1084511233" sldId="311"/>
            <ac:picMk id="6" creationId="{8BAC5A03-01DD-D290-D00B-3A81ACF9791B}"/>
          </ac:picMkLst>
        </pc:picChg>
        <pc:picChg chg="del">
          <ac:chgData name="Priti Gurav" userId="ccfdece9-0bd5-4352-9e3a-344dbcd9609b" providerId="ADAL" clId="{60B90E5B-4170-49DF-9AF7-EE0C12F5A00D}" dt="2025-03-09T12:49:59.451" v="1215" actId="478"/>
          <ac:picMkLst>
            <pc:docMk/>
            <pc:sldMk cId="1084511233" sldId="311"/>
            <ac:picMk id="7" creationId="{432A95CC-F84F-E87B-15BE-34BDF1B1837E}"/>
          </ac:picMkLst>
        </pc:picChg>
        <pc:picChg chg="del">
          <ac:chgData name="Priti Gurav" userId="ccfdece9-0bd5-4352-9e3a-344dbcd9609b" providerId="ADAL" clId="{60B90E5B-4170-49DF-9AF7-EE0C12F5A00D}" dt="2025-03-09T12:49:54.390" v="1213" actId="478"/>
          <ac:picMkLst>
            <pc:docMk/>
            <pc:sldMk cId="1084511233" sldId="311"/>
            <ac:picMk id="9" creationId="{D2CFE6F9-1093-EB2E-BB2C-C50C994AF458}"/>
          </ac:picMkLst>
        </pc:picChg>
      </pc:sldChg>
      <pc:sldChg chg="addSp delSp modSp add mod ord">
        <pc:chgData name="Priti Gurav" userId="ccfdece9-0bd5-4352-9e3a-344dbcd9609b" providerId="ADAL" clId="{60B90E5B-4170-49DF-9AF7-EE0C12F5A00D}" dt="2025-03-09T12:52:52.551" v="1251"/>
        <pc:sldMkLst>
          <pc:docMk/>
          <pc:sldMk cId="1657769480" sldId="312"/>
        </pc:sldMkLst>
        <pc:spChg chg="add mod">
          <ac:chgData name="Priti Gurav" userId="ccfdece9-0bd5-4352-9e3a-344dbcd9609b" providerId="ADAL" clId="{60B90E5B-4170-49DF-9AF7-EE0C12F5A00D}" dt="2025-03-09T12:51:24.687" v="1227" actId="478"/>
          <ac:spMkLst>
            <pc:docMk/>
            <pc:sldMk cId="1657769480" sldId="312"/>
            <ac:spMk id="5" creationId="{D9464FB0-BCD6-5FD5-3777-150ED85AD785}"/>
          </ac:spMkLst>
        </pc:spChg>
        <pc:spChg chg="del">
          <ac:chgData name="Priti Gurav" userId="ccfdece9-0bd5-4352-9e3a-344dbcd9609b" providerId="ADAL" clId="{60B90E5B-4170-49DF-9AF7-EE0C12F5A00D}" dt="2025-03-09T12:51:09.020" v="1225" actId="22"/>
          <ac:spMkLst>
            <pc:docMk/>
            <pc:sldMk cId="1657769480" sldId="312"/>
            <ac:spMk id="8" creationId="{2E9F0EAD-89DB-9401-97F7-1C7971386DCA}"/>
          </ac:spMkLst>
        </pc:spChg>
        <pc:spChg chg="mod">
          <ac:chgData name="Priti Gurav" userId="ccfdece9-0bd5-4352-9e3a-344dbcd9609b" providerId="ADAL" clId="{60B90E5B-4170-49DF-9AF7-EE0C12F5A00D}" dt="2025-03-09T12:52:52.551" v="1251"/>
          <ac:spMkLst>
            <pc:docMk/>
            <pc:sldMk cId="1657769480" sldId="312"/>
            <ac:spMk id="10" creationId="{92E6D1CC-D773-5D24-6690-08DDBEF81D70}"/>
          </ac:spMkLst>
        </pc:spChg>
        <pc:picChg chg="add del mod ord">
          <ac:chgData name="Priti Gurav" userId="ccfdece9-0bd5-4352-9e3a-344dbcd9609b" providerId="ADAL" clId="{60B90E5B-4170-49DF-9AF7-EE0C12F5A00D}" dt="2025-03-09T12:51:24.687" v="1227" actId="478"/>
          <ac:picMkLst>
            <pc:docMk/>
            <pc:sldMk cId="1657769480" sldId="312"/>
            <ac:picMk id="3" creationId="{39CB4F77-A6CE-5F3B-E393-78EA114EC213}"/>
          </ac:picMkLst>
        </pc:picChg>
        <pc:picChg chg="add mod">
          <ac:chgData name="Priti Gurav" userId="ccfdece9-0bd5-4352-9e3a-344dbcd9609b" providerId="ADAL" clId="{60B90E5B-4170-49DF-9AF7-EE0C12F5A00D}" dt="2025-03-09T12:51:56.641" v="1238" actId="14100"/>
          <ac:picMkLst>
            <pc:docMk/>
            <pc:sldMk cId="1657769480" sldId="312"/>
            <ac:picMk id="7" creationId="{B59C3ED5-900A-9C56-F5A4-FCDFB8A61C02}"/>
          </ac:picMkLst>
        </pc:picChg>
        <pc:picChg chg="add mod">
          <ac:chgData name="Priti Gurav" userId="ccfdece9-0bd5-4352-9e3a-344dbcd9609b" providerId="ADAL" clId="{60B90E5B-4170-49DF-9AF7-EE0C12F5A00D}" dt="2025-03-09T12:52:11.694" v="1242" actId="1076"/>
          <ac:picMkLst>
            <pc:docMk/>
            <pc:sldMk cId="1657769480" sldId="312"/>
            <ac:picMk id="9" creationId="{8F9FE88D-8BA5-C78C-91F1-0E9E42E109C3}"/>
          </ac:picMkLst>
        </pc:picChg>
        <pc:picChg chg="del">
          <ac:chgData name="Priti Gurav" userId="ccfdece9-0bd5-4352-9e3a-344dbcd9609b" providerId="ADAL" clId="{60B90E5B-4170-49DF-9AF7-EE0C12F5A00D}" dt="2025-03-09T12:50:57.577" v="1223" actId="478"/>
          <ac:picMkLst>
            <pc:docMk/>
            <pc:sldMk cId="1657769480" sldId="312"/>
            <ac:picMk id="12" creationId="{88F2D060-AAD4-D993-8213-91DD1B7ED61F}"/>
          </ac:picMkLst>
        </pc:picChg>
        <pc:picChg chg="del">
          <ac:chgData name="Priti Gurav" userId="ccfdece9-0bd5-4352-9e3a-344dbcd9609b" providerId="ADAL" clId="{60B90E5B-4170-49DF-9AF7-EE0C12F5A00D}" dt="2025-03-09T12:51:00.901" v="1224" actId="478"/>
          <ac:picMkLst>
            <pc:docMk/>
            <pc:sldMk cId="1657769480" sldId="312"/>
            <ac:picMk id="14" creationId="{804A63CD-691D-0E52-FBD8-DC7A683AB769}"/>
          </ac:picMkLst>
        </pc:picChg>
      </pc:sldChg>
      <pc:sldChg chg="add del">
        <pc:chgData name="Priti Gurav" userId="ccfdece9-0bd5-4352-9e3a-344dbcd9609b" providerId="ADAL" clId="{60B90E5B-4170-49DF-9AF7-EE0C12F5A00D}" dt="2025-03-09T12:46:30.338" v="1184"/>
        <pc:sldMkLst>
          <pc:docMk/>
          <pc:sldMk cId="3413439832" sldId="312"/>
        </pc:sldMkLst>
      </pc:sldChg>
      <pc:sldChg chg="addSp delSp modSp add mod ord">
        <pc:chgData name="Priti Gurav" userId="ccfdece9-0bd5-4352-9e3a-344dbcd9609b" providerId="ADAL" clId="{60B90E5B-4170-49DF-9AF7-EE0C12F5A00D}" dt="2025-03-09T14:10:05.260" v="1621" actId="14100"/>
        <pc:sldMkLst>
          <pc:docMk/>
          <pc:sldMk cId="3315134386" sldId="313"/>
        </pc:sldMkLst>
        <pc:picChg chg="del">
          <ac:chgData name="Priti Gurav" userId="ccfdece9-0bd5-4352-9e3a-344dbcd9609b" providerId="ADAL" clId="{60B90E5B-4170-49DF-9AF7-EE0C12F5A00D}" dt="2025-03-09T12:55:20.257" v="1265" actId="478"/>
          <ac:picMkLst>
            <pc:docMk/>
            <pc:sldMk cId="3315134386" sldId="313"/>
            <ac:picMk id="3" creationId="{84C5C880-3DB1-7F94-FB98-4D3D0E19ADAB}"/>
          </ac:picMkLst>
        </pc:picChg>
        <pc:picChg chg="add del mod">
          <ac:chgData name="Priti Gurav" userId="ccfdece9-0bd5-4352-9e3a-344dbcd9609b" providerId="ADAL" clId="{60B90E5B-4170-49DF-9AF7-EE0C12F5A00D}" dt="2025-03-09T14:09:11.467" v="1612" actId="478"/>
          <ac:picMkLst>
            <pc:docMk/>
            <pc:sldMk cId="3315134386" sldId="313"/>
            <ac:picMk id="4" creationId="{2503C98A-2878-C093-AEDF-6868C441C3C3}"/>
          </ac:picMkLst>
        </pc:picChg>
        <pc:picChg chg="add mod">
          <ac:chgData name="Priti Gurav" userId="ccfdece9-0bd5-4352-9e3a-344dbcd9609b" providerId="ADAL" clId="{60B90E5B-4170-49DF-9AF7-EE0C12F5A00D}" dt="2025-03-09T14:10:05.260" v="1621" actId="14100"/>
          <ac:picMkLst>
            <pc:docMk/>
            <pc:sldMk cId="3315134386" sldId="313"/>
            <ac:picMk id="6" creationId="{EA302952-4417-65F3-BD65-3BB66ED21C6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89D207-BE08-4B33-B5B0-5A5A94C951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E58DB9-49DC-495B-A68F-33D105C906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65D721-3F0A-41A3-B555-1F61C07BF1BE}" type="datetime1">
              <a:rPr lang="en-GB" smtClean="0"/>
              <a:t>07/08/2025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66337E-DAD5-442C-9B8F-E10EB7D972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3BDF2-02BD-4181-AC28-FD56172CC6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AF8A362-CAFC-4987-9A50-47570528395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237491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543ED9D-E132-4572-9D4D-99356D8DF6B4}" type="datetime1">
              <a:rPr lang="en-GB" smtClean="0"/>
              <a:t>07/08/2025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4EEB602-95FC-483A-B12D-216A7AD7EA2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584309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en-GB" smtClean="0"/>
              <a:t>2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C3856A-F3CD-4032-ADA9-B0D70F59EF3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64ED303-13BD-42F6-8013-753048B08EED}" type="datetime1">
              <a:rPr lang="en-GB" smtClean="0"/>
              <a:t>07/08/2025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7451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en-GB" smtClean="0"/>
              <a:t>3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3C600-653A-4731-9E20-ECBE3EF095B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F718374-C3F0-40E9-8526-A7F04F576EBA}" type="datetime1">
              <a:rPr lang="en-GB" smtClean="0"/>
              <a:t>07/08/2025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4065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en-GB" smtClean="0"/>
              <a:t>6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7B8A35-2C7E-4C15-AFCF-AC72CA638DE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58482EF-6F36-477D-BAEE-4C6EAD738A78}" type="datetime1">
              <a:rPr lang="en-GB" smtClean="0"/>
              <a:t>07/08/2025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0283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57B7C-3703-6D07-7EA5-01A885FBC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25725B-05B5-BAFF-09C5-E3B4AA2580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6AB227-9F3A-67B6-3CE0-D3BD4547F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9ED05-F117-A668-A2D4-2EAAD23D99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en-GB" smtClean="0"/>
              <a:t>7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5A834-A312-F11C-30A0-3BE6CC53E32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58482EF-6F36-477D-BAEE-4C6EAD738A78}" type="datetime1">
              <a:rPr lang="en-GB" smtClean="0"/>
              <a:t>07/08/2025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122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514CA-D55F-AABB-6942-863E6D604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AFA042-8970-0B67-5EFD-20CE45585E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9D56C1-A8B5-EDD9-3F4D-A66318B9C5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C3803-3BB2-42C7-C8D9-6B53C258AA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en-GB" smtClean="0"/>
              <a:t>8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8A0A1A-9B11-320B-4694-533EB931C62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58482EF-6F36-477D-BAEE-4C6EAD738A78}" type="datetime1">
              <a:rPr lang="en-GB" smtClean="0"/>
              <a:t>07/08/2025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1433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B28AF-0ADA-2F87-DA52-A3A8B8F89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11804A-43DE-021A-75CB-976E230A65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C572DE-D0BB-3D96-2BE3-D16C5A61D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383FB-241D-1488-F152-EFCB65744D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en-GB" smtClean="0"/>
              <a:t>9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113C5-35A1-EE55-7BD6-7AD797A2D90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58482EF-6F36-477D-BAEE-4C6EAD738A78}" type="datetime1">
              <a:rPr lang="en-GB" smtClean="0"/>
              <a:t>07/08/2025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42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2A5C0B-061D-5A90-8522-A27B61FD6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C49EDF-E436-9159-1C87-3DD30F901E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649178-FAE0-D358-679A-4F96412B0E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79758-7409-F303-F1C0-11F47A9606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en-GB" smtClean="0"/>
              <a:t>10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DE153-2534-3247-FCCE-057B982BEC5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58482EF-6F36-477D-BAEE-4C6EAD738A78}" type="datetime1">
              <a:rPr lang="en-GB" smtClean="0"/>
              <a:t>07/08/2025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2370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en-GB" smtClean="0"/>
              <a:t>11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545E0-5463-4627-BDA2-D2CEE06E0B9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27C5A01-94D3-43E1-9CA2-D1881CA49B46}" type="datetime1">
              <a:rPr lang="en-GB" smtClean="0"/>
              <a:t>07/08/2025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68859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en-GB" smtClean="0"/>
              <a:t>12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891E3-7F3E-4451-9B19-85FB31D4074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43B72EA-2196-4DF0-8D72-CB23794D7802}" type="datetime1">
              <a:rPr lang="en-GB" smtClean="0"/>
              <a:t>07/08/2025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0697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A8D8870-8337-4ABD-9EA6-3D5AAB7E42D9}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AC3B2DB-2CCA-4BD4-8D63-98257049E273}"/>
              </a:ext>
            </a:extLst>
          </p:cNvPr>
          <p:cNvSpPr/>
          <p:nvPr userDrawn="1"/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324DAAC3-FA37-4838-A298-327679F99F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8168" y="1057522"/>
            <a:ext cx="5003540" cy="217343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440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5" name="Subtitle 2">
            <a:extLst>
              <a:ext uri="{FF2B5EF4-FFF2-40B4-BE49-F238E27FC236}">
                <a16:creationId xmlns:a16="http://schemas.microsoft.com/office/drawing/2014/main" id="{50BC9D78-FF13-4CEB-8ECB-E64E85C5D0B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46643" y="3751119"/>
            <a:ext cx="4985065" cy="1606163"/>
          </a:xfrm>
        </p:spPr>
        <p:txBody>
          <a:bodyPr rtlCol="0" anchor="t">
            <a:noAutofit/>
          </a:bodyPr>
          <a:lstStyle>
            <a:lvl1pPr>
              <a:defRPr sz="2400" b="0"/>
            </a:lvl1pPr>
          </a:lstStyle>
          <a:p>
            <a:pPr rtl="0"/>
            <a:r>
              <a:rPr lang="en-GB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subtitle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B792E4C-AD3B-4E88-8540-E75759746368}"/>
              </a:ext>
            </a:extLst>
          </p:cNvPr>
          <p:cNvSpPr/>
          <p:nvPr userDrawn="1"/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A32632F-9ED1-4328-BBE3-B4E014156A29}"/>
              </a:ext>
            </a:extLst>
          </p:cNvPr>
          <p:cNvSpPr/>
          <p:nvPr userDrawn="1"/>
        </p:nvSpPr>
        <p:spPr>
          <a:xfrm rot="5400000">
            <a:off x="-236512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58" name="Footer Placeholder 4">
            <a:extLst>
              <a:ext uri="{FF2B5EF4-FFF2-40B4-BE49-F238E27FC236}">
                <a16:creationId xmlns:a16="http://schemas.microsoft.com/office/drawing/2014/main" id="{15A37EDE-F10B-4C4B-9572-8778C2D6A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35103" y="6309360"/>
            <a:ext cx="4797504" cy="457200"/>
          </a:xfrm>
        </p:spPr>
        <p:txBody>
          <a:bodyPr rtlCol="0"/>
          <a:lstStyle/>
          <a:p>
            <a:pPr algn="l" rtl="0"/>
            <a:r>
              <a:rPr lang="en-GB"/>
              <a:t>Presentation Title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A124D3C-01E3-4B96-BDF0-54851D1739D0}"/>
              </a:ext>
            </a:extLst>
          </p:cNvPr>
          <p:cNvSpPr/>
          <p:nvPr userDrawn="1"/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1" name="Date Placeholder 35">
            <a:extLst>
              <a:ext uri="{FF2B5EF4-FFF2-40B4-BE49-F238E27FC236}">
                <a16:creationId xmlns:a16="http://schemas.microsoft.com/office/drawing/2014/main" id="{D6890A67-3C66-4F8A-B1A6-05469F40F8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 rtlCol="0"/>
          <a:lstStyle/>
          <a:p>
            <a:pPr algn="l" rtl="0"/>
            <a:r>
              <a:rPr lang="en-GB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2/1/20XX</a:t>
            </a:r>
            <a:endParaRPr lang="en-GB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62" name="Slide Number Placeholder 36">
            <a:extLst>
              <a:ext uri="{FF2B5EF4-FFF2-40B4-BE49-F238E27FC236}">
                <a16:creationId xmlns:a16="http://schemas.microsoft.com/office/drawing/2014/main" id="{46849723-0CBF-47CA-9477-4D42CAC71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pPr/>
              <a:t>‹#›</a:t>
            </a:fld>
            <a:endParaRPr lang="en-GB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65" name="Picture Placeholder 64">
            <a:extLst>
              <a:ext uri="{FF2B5EF4-FFF2-40B4-BE49-F238E27FC236}">
                <a16:creationId xmlns:a16="http://schemas.microsoft.com/office/drawing/2014/main" id="{D60E3C33-714C-4528-93A6-4470C3E89A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59936" y="-2"/>
            <a:ext cx="5332064" cy="6858002"/>
          </a:xfrm>
          <a:custGeom>
            <a:avLst/>
            <a:gdLst>
              <a:gd name="connsiteX0" fmla="*/ 0 w 5332064"/>
              <a:gd name="connsiteY0" fmla="*/ 0 h 6858002"/>
              <a:gd name="connsiteX1" fmla="*/ 5332064 w 5332064"/>
              <a:gd name="connsiteY1" fmla="*/ 0 h 6858002"/>
              <a:gd name="connsiteX2" fmla="*/ 5332064 w 5332064"/>
              <a:gd name="connsiteY2" fmla="*/ 6858002 h 6858002"/>
              <a:gd name="connsiteX3" fmla="*/ 0 w 5332064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2064" h="6858002">
                <a:moveTo>
                  <a:pt x="0" y="0"/>
                </a:moveTo>
                <a:lnTo>
                  <a:pt x="5332064" y="0"/>
                </a:lnTo>
                <a:lnTo>
                  <a:pt x="5332064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rtlCol="0" anchor="t">
            <a:noAutofit/>
          </a:bodyPr>
          <a:lstStyle>
            <a:lvl1pPr algn="ctr">
              <a:defRPr/>
            </a:lvl1pPr>
          </a:lstStyle>
          <a:p>
            <a:pPr rtl="0"/>
            <a:r>
              <a:rPr lang="en-GB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4258252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2A19A957-1FB5-43F8-B325-BBD9FEF23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A5410A-92A6-4C0B-9D89-186B7DD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903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D8F3F22-19C9-4C61-8202-3220217D29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35" y="180644"/>
            <a:ext cx="10900146" cy="935776"/>
          </a:xfrm>
        </p:spPr>
        <p:txBody>
          <a:bodyPr rtlCol="0"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A26073-23A2-4B91-A128-79AA1BE93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351619"/>
            <a:ext cx="12192000" cy="474948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4D5DFA-0CEA-43F0-98EE-6C9F741F7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07836"/>
            <a:ext cx="4651248" cy="750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F94B471-6707-4251-8230-A51AED0767C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934" y="1834005"/>
            <a:ext cx="4727735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en-GB"/>
              <a:t>Click to add subtitle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986D97-E6F1-49E8-977A-C802B4E41B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934" y="2422380"/>
            <a:ext cx="4727735" cy="3029446"/>
          </a:xfrm>
        </p:spPr>
        <p:txBody>
          <a:bodyPr rtlCol="0" anchor="t">
            <a:no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en-GB"/>
              <a:t> Click to add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62163C0-B07F-43E4-B17C-2E6A96553B9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095999" y="1834004"/>
            <a:ext cx="4727735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en-GB"/>
              <a:t>Click to add subtitle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098FA6D-3C80-4FE1-B248-1CA2B6862F6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5999" y="2422380"/>
            <a:ext cx="4727735" cy="3029446"/>
          </a:xfrm>
        </p:spPr>
        <p:txBody>
          <a:bodyPr rtlCol="0" anchor="t">
            <a:no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en-GB"/>
              <a:t> Click to add 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52712D-F957-4B22-8B50-BE10410FF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610110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1" name="Footer Placeholder 29">
            <a:extLst>
              <a:ext uri="{FF2B5EF4-FFF2-40B4-BE49-F238E27FC236}">
                <a16:creationId xmlns:a16="http://schemas.microsoft.com/office/drawing/2014/main" id="{26FD74F8-42BB-4CB4-ABF1-5F149743B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0" name="Date Placeholder 28">
            <a:extLst>
              <a:ext uri="{FF2B5EF4-FFF2-40B4-BE49-F238E27FC236}">
                <a16:creationId xmlns:a16="http://schemas.microsoft.com/office/drawing/2014/main" id="{5B031752-6400-4BFB-979F-E2EE795E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0" y="6309360"/>
            <a:ext cx="3411973" cy="4572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12" name="Slide Number Placeholder 30">
            <a:extLst>
              <a:ext uri="{FF2B5EF4-FFF2-40B4-BE49-F238E27FC236}">
                <a16:creationId xmlns:a16="http://schemas.microsoft.com/office/drawing/2014/main" id="{6A5CAEAF-7DEC-4B20-8B1E-301A9D0E6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B696A3-EA34-4924-9037-E330B1CB8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3798" y="6117631"/>
            <a:ext cx="64008" cy="7403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9103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725A2F16-8CE0-4F2E-933C-EFDFB1E19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C70705-E2EE-4992-AE78-FDBE1285C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903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1C428A7-7771-4474-8BB4-8A6F0FEF87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35" y="180644"/>
            <a:ext cx="10900146" cy="935776"/>
          </a:xfrm>
        </p:spPr>
        <p:txBody>
          <a:bodyPr rtlCol="0"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8730F6-0DF6-48BC-86CC-00BE18350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351619"/>
            <a:ext cx="12192000" cy="474948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D31104-1E19-4E17-A3FE-2B2C55134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07836"/>
            <a:ext cx="4651248" cy="750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2CEB59E-1776-4FF1-BF4D-A33B618FD59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935" y="1834005"/>
            <a:ext cx="3519028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en-GB"/>
              <a:t>Click to add subtitle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6B55E76-BA79-44AC-B206-DA13D60FDA2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935" y="2419555"/>
            <a:ext cx="3519028" cy="3197260"/>
          </a:xfrm>
        </p:spPr>
        <p:txBody>
          <a:bodyPr rtlCol="0"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en-GB"/>
              <a:t> Click to add text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60518C4D-71E5-4211-A191-A8ED7185DED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4336486" y="1828356"/>
            <a:ext cx="3519028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en-GB"/>
              <a:t>Click to add subtitle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7EF9B63-4443-4EE5-A88B-2F1FA4CC4043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336486" y="2419555"/>
            <a:ext cx="3519028" cy="3197260"/>
          </a:xfrm>
        </p:spPr>
        <p:txBody>
          <a:bodyPr rtlCol="0"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en-GB"/>
              <a:t> Click to add text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54FF8D9-50D3-4515-B896-B127F664C1E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024037" y="1834005"/>
            <a:ext cx="3519028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en-GB"/>
              <a:t>Click to add subtitle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95B62E8-2D9A-443A-8560-D347C4703894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024037" y="2419555"/>
            <a:ext cx="3519028" cy="3197260"/>
          </a:xfrm>
        </p:spPr>
        <p:txBody>
          <a:bodyPr rtlCol="0"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en-GB"/>
              <a:t> Click to add 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A7A17E-1562-4B10-9BC8-AB6B45E6B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610110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37258C-9B58-4DC0-BC98-826A38D4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3798" y="6117631"/>
            <a:ext cx="64008" cy="7403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3" name="Footer Placeholder 29">
            <a:extLst>
              <a:ext uri="{FF2B5EF4-FFF2-40B4-BE49-F238E27FC236}">
                <a16:creationId xmlns:a16="http://schemas.microsoft.com/office/drawing/2014/main" id="{2F8E2987-7F65-44D5-B3AD-776ECF8D8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2" name="Date Placeholder 28">
            <a:extLst>
              <a:ext uri="{FF2B5EF4-FFF2-40B4-BE49-F238E27FC236}">
                <a16:creationId xmlns:a16="http://schemas.microsoft.com/office/drawing/2014/main" id="{08BD4E48-A35B-4475-BC85-E58DA2920F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0" y="6309360"/>
            <a:ext cx="3411973" cy="4572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FBDAEBAB-F3AA-4DB3-96B7-6387085C1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3755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53C66564-535A-4715-9B27-B8AB14F77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821E99-F411-4BAB-8211-C344272A2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77552" y="0"/>
            <a:ext cx="751444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29B7F2A-CF10-474B-91F1-7C50A7DA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76668" y="537381"/>
            <a:ext cx="6172412" cy="103192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F0D6D9-A64A-415F-BA44-494062CA6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21655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77B49C-9749-4042-A729-C27F58365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49324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B79F49-5021-4A8F-A90A-5E08F7FB5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46655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3" name="Picture Placeholder 19">
            <a:extLst>
              <a:ext uri="{FF2B5EF4-FFF2-40B4-BE49-F238E27FC236}">
                <a16:creationId xmlns:a16="http://schemas.microsoft.com/office/drawing/2014/main" id="{B6E270BA-010E-406C-8FBF-0ED0DA28D0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-3"/>
            <a:ext cx="4613544" cy="2249321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en-GB"/>
              <a:t>Click to add picture</a:t>
            </a:r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6E15371C-3F24-44D7-97EB-74C12D53CBB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2311339"/>
            <a:ext cx="4613544" cy="2241520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en-GB"/>
              <a:t>Click to add picture</a:t>
            </a:r>
          </a:p>
        </p:txBody>
      </p:sp>
      <p:sp>
        <p:nvSpPr>
          <p:cNvPr id="25" name="Picture Placeholder 19">
            <a:extLst>
              <a:ext uri="{FF2B5EF4-FFF2-40B4-BE49-F238E27FC236}">
                <a16:creationId xmlns:a16="http://schemas.microsoft.com/office/drawing/2014/main" id="{E39E0BDE-5895-4B94-90AC-7045292B0B3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4613572"/>
            <a:ext cx="4613544" cy="2241520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en-GB"/>
              <a:t>Click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8823570-AC4F-4679-98CA-DC7F7B2CC10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76671" y="1735745"/>
            <a:ext cx="6172412" cy="3767496"/>
          </a:xfrm>
        </p:spPr>
        <p:txBody>
          <a:bodyPr rtlCol="0" anchor="t">
            <a:normAutofit/>
          </a:bodyPr>
          <a:lstStyle>
            <a:lvl1pPr>
              <a:buFont typeface="Arial" panose="020B0604020202020204" pitchFamily="34" charset="0"/>
              <a:buNone/>
              <a:defRPr sz="1600" b="0"/>
            </a:lvl1pPr>
          </a:lstStyle>
          <a:p>
            <a:pPr rtl="0"/>
            <a:r>
              <a:rPr lang="en-GB"/>
              <a:t> Click to add text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B6B62FA-FEDE-42B0-8B7B-24AE138EB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271516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9E8578BE-8DB2-4FE6-B45A-2B3415CEE1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6668" y="6309360"/>
            <a:ext cx="3411973" cy="4572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AF7C96F-C1E5-45F5-B070-2D025E7B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84577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3DC2F0A-1748-49AE-AF72-D6BBB4F8F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3DF7B1-E0C5-4E09-BB5C-F11EA14D7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66789"/>
            <a:ext cx="6833381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BC678EC-E47C-4AC2-A75A-7022CECD00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34622" y="1138041"/>
            <a:ext cx="4862811" cy="2019488"/>
          </a:xfrm>
        </p:spPr>
        <p:txBody>
          <a:bodyPr rtlCol="0"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8B745891-A8DA-4640-BB3F-1693FC5AC4A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58023" y="4941"/>
            <a:ext cx="5333977" cy="3392053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en-GB"/>
              <a:t>Click to add photo</a:t>
            </a:r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BC2DF568-4EA5-4F79-980F-47FC90AEA12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67712" y="3461002"/>
            <a:ext cx="5728215" cy="3396997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en-GB"/>
              <a:t>Click to add photo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74E69A-5ABD-42DF-A2B0-997A62625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063" y="920164"/>
            <a:ext cx="1070775" cy="24661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2B6D0A-4A1F-4B59-B429-AD3FABC74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B66529-F6B7-4C1C-8291-8139628DF6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48456"/>
            <a:ext cx="6833382" cy="717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2245B9-34B5-4F89-8EA6-C018B9D4F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58023" y="3442673"/>
            <a:ext cx="5333977" cy="34153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0814BE-76E8-43EC-9616-A1F02F053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396996"/>
            <a:ext cx="1219200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8AAA0A6-9D4B-4AA2-82F0-77E5ECF4B6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86762" y="3928342"/>
            <a:ext cx="4162319" cy="2285000"/>
          </a:xfrm>
        </p:spPr>
        <p:txBody>
          <a:bodyPr rtlCol="0" anchor="t">
            <a:normAutofit/>
          </a:bodyPr>
          <a:lstStyle>
            <a:lvl1pPr>
              <a:lnSpc>
                <a:spcPct val="100000"/>
              </a:lnSpc>
              <a:defRPr sz="2400" b="0"/>
            </a:lvl1pPr>
          </a:lstStyle>
          <a:p>
            <a:pPr rtl="0"/>
            <a:r>
              <a:rPr lang="en-GB"/>
              <a:t>Click to add text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8E3FFD99-95F0-47A4-8642-FB9FECEC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5917" y="6309360"/>
            <a:ext cx="4946592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4727536-E532-4015-A178-0ABB6B09C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22977876-C29D-4D32-9948-303465AEC3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77730" y="6309360"/>
            <a:ext cx="2736329" cy="457200"/>
          </a:xfrm>
        </p:spPr>
        <p:txBody>
          <a:bodyPr rtlCol="0"/>
          <a:lstStyle/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20" name="Slide Number Placeholder 15">
            <a:extLst>
              <a:ext uri="{FF2B5EF4-FFF2-40B4-BE49-F238E27FC236}">
                <a16:creationId xmlns:a16="http://schemas.microsoft.com/office/drawing/2014/main" id="{6A7BC11E-2EF0-4989-9A7E-7AB377DB8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9767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F5F5DFA-1BC3-4062-9356-6145C9F7C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B5D461-AEC0-477F-A77A-6227F95A8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75813" y="0"/>
            <a:ext cx="4016188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1A041D-DE47-45FA-AC78-CC7FD0257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614254-52EF-4F58-99B1-CDA7C3922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9" y="1095508"/>
            <a:ext cx="8203482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D3B3ABA-0408-41EA-935D-D4F4586AA8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7178" y="1475399"/>
            <a:ext cx="6623040" cy="791861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rtl="0"/>
            <a:r>
              <a:rPr lang="en-GB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0D7EF23-28EE-4115-879A-D95BBAC6624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7179" y="2502047"/>
            <a:ext cx="6623039" cy="3030599"/>
          </a:xfrm>
        </p:spPr>
        <p:txBody>
          <a:bodyPr rtlCol="0" anchor="t">
            <a:normAutofit/>
          </a:bodyPr>
          <a:lstStyle>
            <a:lvl1pPr>
              <a:defRPr sz="2000" b="0"/>
            </a:lvl1pPr>
          </a:lstStyle>
          <a:p>
            <a:pPr rtl="0"/>
            <a:r>
              <a:rPr lang="en-GB"/>
              <a:t>Click to add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4B41004-DE9E-4B19-B7DE-91782B37C84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4348" y="1085431"/>
            <a:ext cx="3997652" cy="5037857"/>
          </a:xfrm>
          <a:custGeom>
            <a:avLst/>
            <a:gdLst>
              <a:gd name="connsiteX0" fmla="*/ 0 w 3997652"/>
              <a:gd name="connsiteY0" fmla="*/ 0 h 5037857"/>
              <a:gd name="connsiteX1" fmla="*/ 3997652 w 3997652"/>
              <a:gd name="connsiteY1" fmla="*/ 0 h 5037857"/>
              <a:gd name="connsiteX2" fmla="*/ 3997652 w 3997652"/>
              <a:gd name="connsiteY2" fmla="*/ 5037857 h 5037857"/>
              <a:gd name="connsiteX3" fmla="*/ 0 w 3997652"/>
              <a:gd name="connsiteY3" fmla="*/ 5037857 h 5037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7652" h="5037857">
                <a:moveTo>
                  <a:pt x="0" y="0"/>
                </a:moveTo>
                <a:lnTo>
                  <a:pt x="3997652" y="0"/>
                </a:lnTo>
                <a:lnTo>
                  <a:pt x="3997652" y="5037857"/>
                </a:lnTo>
                <a:lnTo>
                  <a:pt x="0" y="5037857"/>
                </a:lnTo>
                <a:close/>
              </a:path>
            </a:pathLst>
          </a:custGeom>
        </p:spPr>
        <p:txBody>
          <a:bodyPr wrap="square" rtlCol="0" anchor="t">
            <a:noAutofit/>
          </a:bodyPr>
          <a:lstStyle>
            <a:lvl1pPr algn="ctr">
              <a:defRPr/>
            </a:lvl1pPr>
          </a:lstStyle>
          <a:p>
            <a:pPr rtl="0"/>
            <a:r>
              <a:rPr lang="en-GB"/>
              <a:t>Click to add photo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37301C-2B9B-4119-9002-BD6DB2AB8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6144405"/>
            <a:ext cx="8150087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12738D-D0ED-4899-A01C-42439B5B3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06532" y="6167615"/>
            <a:ext cx="398241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ED261D-45B9-40C1-8341-8B8B796E8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182CF530-D736-4104-8678-850EEDF9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8" y="6309360"/>
            <a:ext cx="6623040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23953F-BF80-48E0-8282-62907D6C2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42523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9" name="Date Placeholder 5">
            <a:extLst>
              <a:ext uri="{FF2B5EF4-FFF2-40B4-BE49-F238E27FC236}">
                <a16:creationId xmlns:a16="http://schemas.microsoft.com/office/drawing/2014/main" id="{8DEDB7CE-711E-4E43-9450-4C7BECE2FC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537" y="6309360"/>
            <a:ext cx="1885598" cy="457200"/>
          </a:xfrm>
        </p:spPr>
        <p:txBody>
          <a:bodyPr rtlCol="0"/>
          <a:lstStyle/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20" name="Slide Number Placeholder 9">
            <a:extLst>
              <a:ext uri="{FF2B5EF4-FFF2-40B4-BE49-F238E27FC236}">
                <a16:creationId xmlns:a16="http://schemas.microsoft.com/office/drawing/2014/main" id="{F5D9588C-9E6B-42F6-8B42-D18388626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734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C341663-7159-49AD-AAF3-4B3C490D8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6DEFA91-CCB3-4B9E-9CFC-AA9D92073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396996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83D2425-8E71-4C9D-8737-018CE4452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21655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0F2EB12-394C-40E4-9186-CBD6635B5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77552" y="0"/>
            <a:ext cx="751444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53F9468C-8821-4670-9C7C-78E7D75861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5915" y="673308"/>
            <a:ext cx="6457717" cy="158089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/>
              <a:t>Click to add title</a:t>
            </a:r>
          </a:p>
        </p:txBody>
      </p:sp>
      <p:sp>
        <p:nvSpPr>
          <p:cNvPr id="35" name="Picture Placeholder 5">
            <a:extLst>
              <a:ext uri="{FF2B5EF4-FFF2-40B4-BE49-F238E27FC236}">
                <a16:creationId xmlns:a16="http://schemas.microsoft.com/office/drawing/2014/main" id="{6198A97B-719D-4F79-A04B-46EE272A1D9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3461004"/>
            <a:ext cx="4613547" cy="3396996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en-GB"/>
              <a:t>Click to add photo</a:t>
            </a:r>
          </a:p>
        </p:txBody>
      </p:sp>
      <p:sp>
        <p:nvSpPr>
          <p:cNvPr id="34" name="Picture Placeholder 5">
            <a:extLst>
              <a:ext uri="{FF2B5EF4-FFF2-40B4-BE49-F238E27FC236}">
                <a16:creationId xmlns:a16="http://schemas.microsoft.com/office/drawing/2014/main" id="{79E62157-5D84-47E4-9718-5408E1C7E76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613548" cy="3396994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en-GB"/>
              <a:t>Click to add photo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551E6FEF-934C-427E-A65F-F501B04FC7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5918" y="2353586"/>
            <a:ext cx="6457717" cy="3767496"/>
          </a:xfrm>
        </p:spPr>
        <p:txBody>
          <a:bodyPr rtlCol="0" anchor="t">
            <a:normAutofit/>
          </a:bodyPr>
          <a:lstStyle>
            <a:lvl1pPr>
              <a:defRPr sz="1600" b="0" baseline="0"/>
            </a:lvl1pPr>
          </a:lstStyle>
          <a:p>
            <a:pPr rtl="0"/>
            <a:r>
              <a:rPr lang="en-GB"/>
              <a:t>Click to add text</a:t>
            </a: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A12CF76-B207-465C-A494-3C57818AC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1906" y="6309360"/>
            <a:ext cx="4097030" cy="457200"/>
          </a:xfrm>
        </p:spPr>
        <p:txBody>
          <a:bodyPr rtlCol="0"/>
          <a:lstStyle>
            <a:lvl1pPr>
              <a:defRPr>
                <a:effectLst>
                  <a:outerShdw blurRad="50800" dist="38100" dir="240000" algn="ctr" rotWithShape="0">
                    <a:schemeClr val="tx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F682261-0FB4-4600-86B5-DDF27881F7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05303" y="6309360"/>
            <a:ext cx="3411973" cy="457200"/>
          </a:xfrm>
        </p:spPr>
        <p:txBody>
          <a:bodyPr rtlCol="0"/>
          <a:lstStyle>
            <a:lvl1pPr>
              <a:defRPr>
                <a:effectLst/>
              </a:defRPr>
            </a:lvl1pPr>
          </a:lstStyle>
          <a:p>
            <a:pPr rtl="0"/>
            <a:r>
              <a:rPr lang="en-GB">
                <a:solidFill>
                  <a:schemeClr val="tx2"/>
                </a:solidFill>
              </a:rPr>
              <a:t>2/1/20XX</a:t>
            </a:r>
            <a:endParaRPr lang="en-GB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32EB37A-06D5-4BC7-BC11-75B1719B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852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7E77A60-3019-43AE-AA38-E130C04CFD8D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FDBF0FB-88D2-4271-BFAF-D129CF8C2F68}"/>
              </a:ext>
            </a:extLst>
          </p:cNvPr>
          <p:cNvSpPr/>
          <p:nvPr userDrawn="1"/>
        </p:nvSpPr>
        <p:spPr>
          <a:xfrm>
            <a:off x="7547855" y="-4078"/>
            <a:ext cx="4641096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2B807B-6DFA-471C-B675-016416207F0E}"/>
              </a:ext>
            </a:extLst>
          </p:cNvPr>
          <p:cNvSpPr/>
          <p:nvPr userDrawn="1"/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555D4C0-9882-489D-AD77-A9F38B3784A6}"/>
              </a:ext>
            </a:extLst>
          </p:cNvPr>
          <p:cNvSpPr/>
          <p:nvPr userDrawn="1"/>
        </p:nvSpPr>
        <p:spPr>
          <a:xfrm>
            <a:off x="7585468" y="1095508"/>
            <a:ext cx="4603482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63F61843-5C9C-49E0-8A90-64085BC79F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73503" y="1709530"/>
            <a:ext cx="3754671" cy="2528515"/>
          </a:xfrm>
        </p:spPr>
        <p:txBody>
          <a:bodyPr rtlCol="0" anchor="b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n-GB" sz="3600" b="1" cap="none">
                <a:solidFill>
                  <a:schemeClr val="tx2"/>
                </a:solidFill>
              </a:rPr>
              <a:t>Click to add title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15C8BDC7-F09C-40A3-B14E-9A49781EE6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6914" y="4238046"/>
            <a:ext cx="3806919" cy="1741404"/>
          </a:xfrm>
        </p:spPr>
        <p:txBody>
          <a:bodyPr rtlCol="0" anchor="t">
            <a:normAutofit/>
          </a:bodyPr>
          <a:lstStyle>
            <a:lvl1pPr>
              <a:defRPr sz="1600" b="0"/>
            </a:lvl1pPr>
          </a:lstStyle>
          <a:p>
            <a:pPr rtl="0"/>
            <a:r>
              <a:rPr lang="en-GB" sz="2000">
                <a:solidFill>
                  <a:schemeClr val="tx2"/>
                </a:solidFill>
              </a:rPr>
              <a:t>Click to add subtitle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7A5DB4-1ED7-4630-89AF-F1802E44EF89}"/>
              </a:ext>
            </a:extLst>
          </p:cNvPr>
          <p:cNvSpPr/>
          <p:nvPr userDrawn="1"/>
        </p:nvSpPr>
        <p:spPr>
          <a:xfrm>
            <a:off x="0" y="6144405"/>
            <a:ext cx="7534656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E5D4012-4107-490F-A369-EA7063242A98}"/>
              </a:ext>
            </a:extLst>
          </p:cNvPr>
          <p:cNvSpPr/>
          <p:nvPr userDrawn="1"/>
        </p:nvSpPr>
        <p:spPr>
          <a:xfrm>
            <a:off x="7585468" y="6167615"/>
            <a:ext cx="4603482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5C79E2-9EA5-4713-B4AF-0E4572CFFA2F}"/>
              </a:ext>
            </a:extLst>
          </p:cNvPr>
          <p:cNvSpPr/>
          <p:nvPr userDrawn="1"/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74C09E2-06F0-4230-8DAD-A0DBF01F8603}"/>
              </a:ext>
            </a:extLst>
          </p:cNvPr>
          <p:cNvSpPr/>
          <p:nvPr userDrawn="1"/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40" name="Picture Placeholder 38">
            <a:extLst>
              <a:ext uri="{FF2B5EF4-FFF2-40B4-BE49-F238E27FC236}">
                <a16:creationId xmlns:a16="http://schemas.microsoft.com/office/drawing/2014/main" id="{AB2070F4-085F-4F8D-A1E8-A58E5F8F06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1095509"/>
            <a:ext cx="7519932" cy="5016892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en-GB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640490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DEBA854-A26D-41C5-9D40-DF6B49ACB136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95BFA7-EB65-4E20-A693-324FEF74D3AE}"/>
              </a:ext>
            </a:extLst>
          </p:cNvPr>
          <p:cNvSpPr/>
          <p:nvPr userDrawn="1"/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9E9218-0397-4231-81F4-03972AB6A3DD}"/>
              </a:ext>
            </a:extLst>
          </p:cNvPr>
          <p:cNvSpPr/>
          <p:nvPr userDrawn="1"/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1905177-1789-44BB-950A-7018653E6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1" y="1044054"/>
            <a:ext cx="10013709" cy="103036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4B8C-C655-4441-A7FF-616EF634E6E1}"/>
              </a:ext>
            </a:extLst>
          </p:cNvPr>
          <p:cNvSpPr/>
          <p:nvPr userDrawn="1"/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89301A4-3CA9-4D0E-944E-1BE5921FA0B3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A9C29C55-D1EC-4DD4-BA5B-11E4AB157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1" y="6309360"/>
            <a:ext cx="5732061" cy="457200"/>
          </a:xfrm>
        </p:spPr>
        <p:txBody>
          <a:bodyPr rtlCol="0"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C31C8C6B-3212-41F0-A8A1-4A6A700A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67357410-255F-470C-AD92-44B15997A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435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DF88512-9E62-4695-B350-39488566A1F7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CD596D-95F4-4C5C-A0E7-86D747FE70BE}"/>
              </a:ext>
            </a:extLst>
          </p:cNvPr>
          <p:cNvSpPr/>
          <p:nvPr userDrawn="1"/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553E9F-DCBF-4BEE-A261-5AA97361A0E0}"/>
              </a:ext>
            </a:extLst>
          </p:cNvPr>
          <p:cNvSpPr/>
          <p:nvPr userDrawn="1"/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9B0EB0-AEBA-44ED-BC77-4188C74861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1" y="1044054"/>
            <a:ext cx="10013709" cy="103036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78DD10-67BC-4E87-A788-A45C6093F5F8}"/>
              </a:ext>
            </a:extLst>
          </p:cNvPr>
          <p:cNvSpPr/>
          <p:nvPr userDrawn="1"/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769F5-486B-4B48-A543-2C70359DF66E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47BB165-F380-48C4-B95B-C09C91893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1" y="6309360"/>
            <a:ext cx="5732061" cy="457200"/>
          </a:xfrm>
        </p:spPr>
        <p:txBody>
          <a:bodyPr rtlCol="0"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49ADD171-0134-4347-A2D8-0B9D7634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0805E9B-6657-4167-BD79-CAC59C0D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456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8A107B-E23F-4793-95B4-335240DB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51118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7568F3C-8CA8-489A-9870-E2C458355CC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4615126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4615126 w 12192000"/>
              <a:gd name="connsiteY3" fmla="*/ 6858000 h 6858000"/>
              <a:gd name="connsiteX4" fmla="*/ 0 w 12192000"/>
              <a:gd name="connsiteY4" fmla="*/ 0 h 6858000"/>
              <a:gd name="connsiteX5" fmla="*/ 4551118 w 12192000"/>
              <a:gd name="connsiteY5" fmla="*/ 0 h 6858000"/>
              <a:gd name="connsiteX6" fmla="*/ 4551118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4615126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4615126" y="6858000"/>
                </a:lnTo>
                <a:close/>
                <a:moveTo>
                  <a:pt x="0" y="0"/>
                </a:moveTo>
                <a:lnTo>
                  <a:pt x="4551118" y="0"/>
                </a:lnTo>
                <a:lnTo>
                  <a:pt x="455111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 anchor="t">
            <a:noAutofit/>
          </a:bodyPr>
          <a:lstStyle>
            <a:lvl1pPr algn="ctr">
              <a:defRPr/>
            </a:lvl1pPr>
          </a:lstStyle>
          <a:p>
            <a:pPr rtl="0"/>
            <a:r>
              <a:rPr lang="en-GB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2C14E8-F37D-4BEA-9D62-5E707EDF0D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25" y="1095508"/>
            <a:ext cx="4606535" cy="3936931"/>
          </a:xfrm>
          <a:solidFill>
            <a:schemeClr val="tx2"/>
          </a:solidFill>
        </p:spPr>
        <p:txBody>
          <a:bodyPr rIns="365760" rtlCol="0" anchor="b"/>
          <a:lstStyle>
            <a:lvl1pPr marL="365760">
              <a:lnSpc>
                <a:spcPct val="100000"/>
              </a:lnSpc>
              <a:spcBef>
                <a:spcPts val="100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784D33-9C88-49E6-8F90-05148C5496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726" y="5032439"/>
            <a:ext cx="4606535" cy="1079962"/>
          </a:xfrm>
          <a:solidFill>
            <a:schemeClr val="tx2"/>
          </a:solidFill>
        </p:spPr>
        <p:txBody>
          <a:bodyPr rtlCol="0" anchor="ctr"/>
          <a:lstStyle>
            <a:lvl1pPr marL="365760">
              <a:spcBef>
                <a:spcPts val="1000"/>
              </a:spcBef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5CD820E0-0083-439B-A9DE-C3DEA1DEA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D8A8D931-E01B-43C0-806F-2413BF5938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27" name="Slide Number Placeholder 6">
            <a:extLst>
              <a:ext uri="{FF2B5EF4-FFF2-40B4-BE49-F238E27FC236}">
                <a16:creationId xmlns:a16="http://schemas.microsoft.com/office/drawing/2014/main" id="{0F3F4E6D-F4D2-430F-A2C3-3C037D778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FAEF9944-A4F6-4C59-AEBD-678D6480B8EA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7931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9F91A3C-7ABB-4E5E-B04F-29DB072AE13C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EB9AABE-3FBC-4E64-8672-D073D4A3F412}"/>
              </a:ext>
            </a:extLst>
          </p:cNvPr>
          <p:cNvSpPr/>
          <p:nvPr userDrawn="1"/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FF13AE-FEBF-40A1-A799-6EB275CBBCB5}"/>
              </a:ext>
            </a:extLst>
          </p:cNvPr>
          <p:cNvSpPr/>
          <p:nvPr userDrawn="1"/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EACBDB11-07EC-4982-BBFA-8EECF50C7B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4872251"/>
            <a:ext cx="10013709" cy="103036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7B21770-EBB9-4C73-BE13-26901F3CC9FB}"/>
              </a:ext>
            </a:extLst>
          </p:cNvPr>
          <p:cNvSpPr/>
          <p:nvPr userDrawn="1"/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72AFA4-5141-4F0F-B9F6-0BE3ADBED218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41DE758B-03CF-48F8-BCBE-AD97B7042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34" name="Date Placeholder 3">
            <a:extLst>
              <a:ext uri="{FF2B5EF4-FFF2-40B4-BE49-F238E27FC236}">
                <a16:creationId xmlns:a16="http://schemas.microsoft.com/office/drawing/2014/main" id="{1640606E-041A-4385-96D7-3C6E775E3F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35844B60-1EF6-4A90-9030-B5043BCD0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2599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30FB3D5A-25E2-453F-A78E-0A20BDCE80A2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796342-0E80-4F8E-9563-9F5EDFC0DDF2}"/>
              </a:ext>
            </a:extLst>
          </p:cNvPr>
          <p:cNvSpPr/>
          <p:nvPr userDrawn="1"/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9B2F5D-C3BA-453E-8F4D-97074F48C7AE}"/>
              </a:ext>
            </a:extLst>
          </p:cNvPr>
          <p:cNvSpPr/>
          <p:nvPr userDrawn="1"/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52D50E3-A27A-4AF6-928B-286E7BDB4B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4872251"/>
            <a:ext cx="10013709" cy="103036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74FDF0-F4BE-433D-86EE-9E1832D4388B}"/>
              </a:ext>
            </a:extLst>
          </p:cNvPr>
          <p:cNvSpPr/>
          <p:nvPr userDrawn="1"/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DFCD07-1301-45ED-B326-449ECFADE70D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D5DA270-E83F-4CC8-9DA6-27CA3AEC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7804587-2E59-4D83-B86E-83ADAE4FDC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339F117-3072-4F0C-8D1D-E5DC918CE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689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76671" y="6309360"/>
            <a:ext cx="454961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en-GB"/>
              <a:t>2/1/20XX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2918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fld id="{FAEF9944-A4F6-4C59-AEBD-678D6480B8EA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1293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hyperlink" Target="mailto:priti26497@gmail.com" TargetMode="External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14B6A3-5F3E-4909-8ED5-87FE82492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8775" y="1057275"/>
            <a:ext cx="5122545" cy="2173288"/>
          </a:xfrm>
        </p:spPr>
        <p:txBody>
          <a:bodyPr vert="horz" lIns="109728" tIns="109728" rIns="109728" bIns="91440" rtlCol="0" anchor="ctr">
            <a:normAutofit fontScale="90000"/>
          </a:bodyPr>
          <a:lstStyle/>
          <a:p>
            <a:pPr rtl="0"/>
            <a:r>
              <a:rPr lang="en-GB" dirty="0"/>
              <a:t>pROJECT DATA Analysis for Property Services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4B0552E2-3F84-4A73-A16B-C54043C663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6643" y="3751119"/>
            <a:ext cx="4985065" cy="1606163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rtl="0"/>
            <a:r>
              <a:rPr lang="en-US" dirty="0"/>
              <a:t>P</a:t>
            </a:r>
            <a:r>
              <a:rPr lang="en-GB" dirty="0"/>
              <a:t>riti Gurav </a:t>
            </a:r>
            <a:r>
              <a:rPr lang="en-GB" sz="900" dirty="0"/>
              <a:t>(Lead BI Developer)</a:t>
            </a:r>
            <a:endParaRPr lang="en-GB" dirty="0"/>
          </a:p>
        </p:txBody>
      </p:sp>
      <p:pic>
        <p:nvPicPr>
          <p:cNvPr id="41" name="Picture Placeholder 40" descr="A large room with glass walls&#10;">
            <a:extLst>
              <a:ext uri="{FF2B5EF4-FFF2-40B4-BE49-F238E27FC236}">
                <a16:creationId xmlns:a16="http://schemas.microsoft.com/office/drawing/2014/main" id="{9FB4A3D7-302B-4FAB-B9BD-5F75A796AC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9936" y="-2"/>
            <a:ext cx="5332064" cy="6858002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029686-87BE-4E75-8373-8D06DD441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l" rtl="0"/>
            <a:r>
              <a:rPr lang="en-GB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07/08/2025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A0352-7A16-48F0-9C66-57C647D31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r>
              <a:rPr lang="en-US" dirty="0"/>
              <a:t>Property Services 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33138F-06C1-46B9-8F23-C4B5783F6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AEF9944-A4F6-4C59-AEBD-678D6480B8EA}" type="slidenum">
              <a:rPr lang="en-GB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pPr/>
              <a:t>1</a:t>
            </a:fld>
            <a:endParaRPr lang="en-GB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11549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59A4F-B5D4-2609-336F-B65495DB0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2E6D1CC-D773-5D24-6690-08DDBEF81D70}"/>
              </a:ext>
            </a:extLst>
          </p:cNvPr>
          <p:cNvSpPr txBox="1"/>
          <p:nvPr/>
        </p:nvSpPr>
        <p:spPr>
          <a:xfrm>
            <a:off x="7789333" y="1312333"/>
            <a:ext cx="4191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Training compliance across divisions is high</a:t>
            </a:r>
            <a:r>
              <a:rPr lang="en-US" dirty="0"/>
              <a:t>, with </a:t>
            </a:r>
            <a:r>
              <a:rPr lang="en-US" b="1" dirty="0"/>
              <a:t>SE achieving 100%</a:t>
            </a:r>
            <a:r>
              <a:rPr lang="en-US" dirty="0"/>
              <a:t>, and </a:t>
            </a:r>
            <a:r>
              <a:rPr lang="en-US" b="1" dirty="0"/>
              <a:t>NW1 at 99%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Actual vs Target workforce efficiency shows a positive trend</a:t>
            </a:r>
            <a:r>
              <a:rPr lang="en-US" dirty="0"/>
              <a:t> – most regions are meeting or exceeding targets.</a:t>
            </a:r>
            <a:endParaRPr lang="en-US" b="1" dirty="0"/>
          </a:p>
          <a:p>
            <a:endParaRPr lang="en-US" b="1" dirty="0"/>
          </a:p>
          <a:p>
            <a:r>
              <a:rPr lang="en-US" dirty="0"/>
              <a:t>GC/CC (General Contractor vs. Contract Compliance) performance is strong, indicating operational efficiency.</a:t>
            </a:r>
            <a:br>
              <a:rPr lang="en-US" dirty="0"/>
            </a:b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9464FB0-BCD6-5FD5-3777-150ED85AD7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BE139E0-BCF7-978F-C590-C66095ED6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476224"/>
            <a:ext cx="7519932" cy="419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769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Placeholder 55" descr="Building Skyline">
            <a:extLst>
              <a:ext uri="{FF2B5EF4-FFF2-40B4-BE49-F238E27FC236}">
                <a16:creationId xmlns:a16="http://schemas.microsoft.com/office/drawing/2014/main" id="{8151A96E-A066-4899-8E11-03CDD28C55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2D194642-A6DF-44F2-AADD-B91BD7D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 rtlCol="0"/>
          <a:lstStyle/>
          <a:p>
            <a:pPr rtl="0"/>
            <a:r>
              <a:rPr lang="en-US" dirty="0"/>
              <a:t>Property Services </a:t>
            </a:r>
            <a:endParaRPr lang="en-GB" dirty="0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8CCD3357-E9A1-4B6C-ACE7-EBAE9E70B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pPr rtl="0"/>
              <a:t>11</a:t>
            </a:fld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CC21C4-EC48-2A69-5C8E-EAA2D8944F49}"/>
              </a:ext>
            </a:extLst>
          </p:cNvPr>
          <p:cNvSpPr txBox="1"/>
          <p:nvPr/>
        </p:nvSpPr>
        <p:spPr>
          <a:xfrm>
            <a:off x="0" y="1109133"/>
            <a:ext cx="4572000" cy="526297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Financial performance can be improved</a:t>
            </a:r>
            <a:r>
              <a:rPr lang="en-US" sz="1600" dirty="0">
                <a:solidFill>
                  <a:schemeClr val="bg1"/>
                </a:solidFill>
              </a:rPr>
              <a:t> by closing the gap between contract value and delivered value.</a:t>
            </a:r>
            <a:br>
              <a:rPr lang="en-US" sz="1600" dirty="0">
                <a:solidFill>
                  <a:schemeClr val="bg1"/>
                </a:solidFill>
              </a:rPr>
            </a:br>
            <a:endParaRPr lang="en-US" sz="16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Customer satisfaction, while strong, requires targeted efforts</a:t>
            </a:r>
            <a:r>
              <a:rPr lang="en-US" sz="1600" dirty="0">
                <a:solidFill>
                  <a:schemeClr val="bg1"/>
                </a:solidFill>
              </a:rPr>
              <a:t> to address lower-rated relationships.</a:t>
            </a:r>
          </a:p>
          <a:p>
            <a:pPr lvl="1"/>
            <a:endParaRPr lang="en-US" sz="16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Workforce efficiency and training compliance</a:t>
            </a:r>
            <a:r>
              <a:rPr lang="en-US" sz="1600" dirty="0">
                <a:solidFill>
                  <a:schemeClr val="bg1"/>
                </a:solidFill>
              </a:rPr>
              <a:t> are performing well, but standardization is necessary.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Data-driven decision-making is key</a:t>
            </a:r>
            <a:r>
              <a:rPr lang="en-US" sz="1600" dirty="0">
                <a:solidFill>
                  <a:schemeClr val="bg1"/>
                </a:solidFill>
              </a:rPr>
              <a:t> to optimizing project execution and financial forecasting.</a:t>
            </a:r>
          </a:p>
          <a:p>
            <a:pPr lvl="1"/>
            <a:endParaRPr lang="en-US" sz="16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Enhance project execution efficiency –Reduce Delays and improve delivery rates 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81B36-D817-C309-AA59-1C034DF6FA38}"/>
              </a:ext>
            </a:extLst>
          </p:cNvPr>
          <p:cNvSpPr txBox="1"/>
          <p:nvPr/>
        </p:nvSpPr>
        <p:spPr>
          <a:xfrm>
            <a:off x="203200" y="211667"/>
            <a:ext cx="398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Recommendations: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3185117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4081DB-1923-4878-AB15-AD54F35A1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22" y="1138041"/>
            <a:ext cx="4862811" cy="2019488"/>
          </a:xfrm>
        </p:spPr>
        <p:txBody>
          <a:bodyPr rtlCol="0"/>
          <a:lstStyle/>
          <a:p>
            <a:pPr rtl="0"/>
            <a:r>
              <a:rPr lang="en-GB"/>
              <a:t>THANK YOU</a:t>
            </a:r>
          </a:p>
        </p:txBody>
      </p:sp>
      <p:pic>
        <p:nvPicPr>
          <p:cNvPr id="32" name="Picture Placeholder 31" descr="Two people working on a laptop and tablet with graphs and tables ">
            <a:extLst>
              <a:ext uri="{FF2B5EF4-FFF2-40B4-BE49-F238E27FC236}">
                <a16:creationId xmlns:a16="http://schemas.microsoft.com/office/drawing/2014/main" id="{C4A8B214-180D-446B-9616-62B7371F3DD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8023" y="4941"/>
            <a:ext cx="5333977" cy="3392053"/>
          </a:xfrm>
        </p:spPr>
      </p:pic>
      <p:pic>
        <p:nvPicPr>
          <p:cNvPr id="30" name="Picture Placeholder 29" descr="Office Stairs, hanging lights">
            <a:extLst>
              <a:ext uri="{FF2B5EF4-FFF2-40B4-BE49-F238E27FC236}">
                <a16:creationId xmlns:a16="http://schemas.microsoft.com/office/drawing/2014/main" id="{C1CA27C7-F47D-4606-AAE8-32BD4D0698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7712" y="3461002"/>
            <a:ext cx="5728215" cy="339699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55816F-F516-477A-8EF2-D8CA20267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6762" y="3928342"/>
            <a:ext cx="4162319" cy="2285000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Priti Gurav</a:t>
            </a:r>
          </a:p>
          <a:p>
            <a:pPr rtl="0"/>
            <a:r>
              <a:rPr lang="en-GB" dirty="0">
                <a:hlinkClick r:id="rId5"/>
              </a:rPr>
              <a:t>priti26497@gmail.com</a:t>
            </a:r>
            <a:endParaRPr lang="en-GB" dirty="0"/>
          </a:p>
        </p:txBody>
      </p:sp>
      <p:sp>
        <p:nvSpPr>
          <p:cNvPr id="34" name="Footer Placeholder 33">
            <a:extLst>
              <a:ext uri="{FF2B5EF4-FFF2-40B4-BE49-F238E27FC236}">
                <a16:creationId xmlns:a16="http://schemas.microsoft.com/office/drawing/2014/main" id="{263FD36A-B869-46D7-A4E1-FAA91F31D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5917" y="6309360"/>
            <a:ext cx="4946592" cy="457200"/>
          </a:xfrm>
        </p:spPr>
        <p:txBody>
          <a:bodyPr rtlCol="0"/>
          <a:lstStyle/>
          <a:p>
            <a:pPr rtl="0"/>
            <a:r>
              <a:rPr lang="en-US" dirty="0"/>
              <a:t>Property Services </a:t>
            </a:r>
            <a:endParaRPr lang="en-GB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6F05ADB0-C4C0-4EB9-ACD6-D5D69C07C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pPr rtl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8203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DE6B89-9484-4E50-8387-C55E031D8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178" y="1475399"/>
            <a:ext cx="6623040" cy="791861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EB58E2-A9A0-481A-8B5B-381B836CE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178" y="2267260"/>
            <a:ext cx="6623040" cy="3236073"/>
          </a:xfrm>
        </p:spPr>
        <p:txBody>
          <a:bodyPr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Introduction &amp; Data Assumptions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Project Overview&amp; Financials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Quality &amp; Client Satisfaction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Sustainability &amp; Workforce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Recommendations &amp; conclusion</a:t>
            </a:r>
            <a:br>
              <a:rPr lang="en-GB" dirty="0"/>
            </a:br>
            <a:r>
              <a:rPr lang="en-GB" dirty="0"/>
              <a:t>Questions</a:t>
            </a:r>
          </a:p>
        </p:txBody>
      </p:sp>
      <p:pic>
        <p:nvPicPr>
          <p:cNvPr id="29" name="Picture Placeholder 28" descr="Dashboard Digital Finance">
            <a:extLst>
              <a:ext uri="{FF2B5EF4-FFF2-40B4-BE49-F238E27FC236}">
                <a16:creationId xmlns:a16="http://schemas.microsoft.com/office/drawing/2014/main" id="{5924239E-C490-438F-B9C9-111D931D084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94348" y="1085431"/>
            <a:ext cx="3997652" cy="5037857"/>
          </a:xfrm>
        </p:spPr>
      </p:pic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C50BB1C4-223C-42B9-AF6A-F40E305B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8" y="6309360"/>
            <a:ext cx="6623040" cy="457200"/>
          </a:xfrm>
        </p:spPr>
        <p:txBody>
          <a:bodyPr rtlCol="0"/>
          <a:lstStyle/>
          <a:p>
            <a:pPr rtl="0"/>
            <a:r>
              <a:rPr lang="en-US" dirty="0"/>
              <a:t>Property Services </a:t>
            </a:r>
            <a:endParaRPr lang="en-GB" dirty="0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29B547D4-09F9-49AB-B5C7-2EDDB233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8299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DB7E63-0AD5-451A-9802-48AB1D44E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057" y="216107"/>
            <a:ext cx="7351943" cy="749093"/>
          </a:xfrm>
        </p:spPr>
        <p:txBody>
          <a:bodyPr rtlCol="0">
            <a:noAutofit/>
          </a:bodyPr>
          <a:lstStyle/>
          <a:p>
            <a:pPr>
              <a:lnSpc>
                <a:spcPct val="160000"/>
              </a:lnSpc>
            </a:pPr>
            <a:r>
              <a:rPr lang="en-GB" sz="2400" dirty="0"/>
              <a:t>Introduction &amp; </a:t>
            </a:r>
            <a:r>
              <a:rPr lang="en-GB" sz="2400" b="1" dirty="0">
                <a:latin typeface="+mj-lt"/>
                <a:ea typeface="+mj-ea"/>
                <a:cs typeface="+mj-cs"/>
              </a:rPr>
              <a:t>Data Assumptions:</a:t>
            </a:r>
            <a:br>
              <a:rPr lang="en-GB" sz="2400" b="1" dirty="0">
                <a:latin typeface="+mj-lt"/>
                <a:ea typeface="+mj-ea"/>
                <a:cs typeface="+mj-cs"/>
              </a:rPr>
            </a:br>
            <a:endParaRPr lang="en-GB" sz="2400" dirty="0"/>
          </a:p>
        </p:txBody>
      </p:sp>
      <p:pic>
        <p:nvPicPr>
          <p:cNvPr id="16" name="Picture Placeholder 15" descr="Graph, tables and charts">
            <a:extLst>
              <a:ext uri="{FF2B5EF4-FFF2-40B4-BE49-F238E27FC236}">
                <a16:creationId xmlns:a16="http://schemas.microsoft.com/office/drawing/2014/main" id="{E1DA0A58-7C3B-4F53-80D8-6355E31465F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461004"/>
            <a:ext cx="4613547" cy="3396996"/>
          </a:xfrm>
        </p:spPr>
      </p:pic>
      <p:pic>
        <p:nvPicPr>
          <p:cNvPr id="26" name="Picture Placeholder 25" descr="People around a desk working ">
            <a:extLst>
              <a:ext uri="{FF2B5EF4-FFF2-40B4-BE49-F238E27FC236}">
                <a16:creationId xmlns:a16="http://schemas.microsoft.com/office/drawing/2014/main" id="{FBFF4B36-5D7D-42A6-A89B-A0A83CB0C2F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613548" cy="3396994"/>
          </a:xfr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9D770A-D8B9-4D5E-BB61-CD763E29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4985" y="770467"/>
            <a:ext cx="6892947" cy="5359399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The goal of this presentation is to showcase the insights derived from project data and provide strategic recommendations to support business decision-making.</a:t>
            </a:r>
          </a:p>
          <a:p>
            <a:pPr rtl="0"/>
            <a:r>
              <a:rPr lang="en-US" dirty="0"/>
              <a:t>walk you through the key highlights from the dashboard, identifying trends, challenges, and opportunities that can drive business performance forward.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 dirty="0"/>
              <a:t>Actual amounts provided for few contracts has been converted to % to align with rest of divisions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 dirty="0"/>
              <a:t>The post codes for NW1 , NW2 and South London has been set to NW1 , NW2 and SE respectively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 dirty="0"/>
              <a:t>Contract types are treated as NA wherever not provided </a:t>
            </a:r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A0C89215-7880-40F7-A389-2C9A09EE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1906" y="6309360"/>
            <a:ext cx="4097030" cy="457200"/>
          </a:xfrm>
        </p:spPr>
        <p:txBody>
          <a:bodyPr rtlCol="0"/>
          <a:lstStyle/>
          <a:p>
            <a:pPr algn="l" rtl="0"/>
            <a:r>
              <a:rPr lang="en-US" dirty="0"/>
              <a:t>Property Services </a:t>
            </a:r>
            <a:endParaRPr lang="en-GB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1CFAACA4-65B8-42F6-BCD5-C3D1E8D9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9332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F4BB4E2-EE90-444C-EF1E-58CBA1682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2" y="4814271"/>
            <a:ext cx="10013709" cy="1030360"/>
          </a:xfrm>
        </p:spPr>
        <p:txBody>
          <a:bodyPr/>
          <a:lstStyle/>
          <a:p>
            <a:r>
              <a:rPr lang="en-US" dirty="0"/>
              <a:t>Dashboard Design Overview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7264E-9B88-8665-7C70-6592C34C2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dirty="0"/>
              <a:t>Property Services 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24D5CC7-942B-87C9-1B28-96D896A23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FAEF9944-A4F6-4C59-AEBD-678D6480B8EA}" type="slidenum">
              <a:rPr lang="en-GB" smtClean="0"/>
              <a:pPr rtl="0">
                <a:spcAft>
                  <a:spcPts val="600"/>
                </a:spcAft>
              </a:pPr>
              <a:t>4</a:t>
            </a:fld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A7B1B0-942F-4156-9BA1-9571DE1286D2}"/>
              </a:ext>
            </a:extLst>
          </p:cNvPr>
          <p:cNvSpPr txBox="1"/>
          <p:nvPr/>
        </p:nvSpPr>
        <p:spPr>
          <a:xfrm>
            <a:off x="9186333" y="584200"/>
            <a:ext cx="25823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 Overview &amp; Financials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Quality &amp; Client Satisfaction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Sustainability &amp; Workforce Metrics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Extracts</a:t>
            </a:r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AB1979-0C51-304D-8048-780E56C7B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56" y="91440"/>
            <a:ext cx="7932190" cy="453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256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AF310-323B-01AF-3549-D022BFB4D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0A00F2D7-138B-8F42-584A-D2CB75AD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2" y="4814271"/>
            <a:ext cx="10013709" cy="1030360"/>
          </a:xfrm>
        </p:spPr>
        <p:txBody>
          <a:bodyPr/>
          <a:lstStyle/>
          <a:p>
            <a:r>
              <a:rPr lang="en-US" dirty="0" err="1"/>
              <a:t>Dasboard</a:t>
            </a:r>
            <a:r>
              <a:rPr lang="en-US" dirty="0"/>
              <a:t> design Overview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92E0A7-28E6-FB11-87AA-2FB2150A9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08B906-B840-B981-A2C8-C105536649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/>
              <a:t>2/1/20XX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4D07A62-5323-2F07-170D-8342EC00B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FAEF9944-A4F6-4C59-AEBD-678D6480B8EA}" type="slidenum">
              <a:rPr lang="en-GB" smtClean="0"/>
              <a:pPr rtl="0">
                <a:spcAft>
                  <a:spcPts val="600"/>
                </a:spcAft>
              </a:pPr>
              <a:t>5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1FCB89F-8EED-11CB-4AE6-2D668ADBF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696" y="0"/>
            <a:ext cx="3151467" cy="19219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8246101-D001-D28F-95C7-016FAA35FE58}"/>
              </a:ext>
            </a:extLst>
          </p:cNvPr>
          <p:cNvSpPr txBox="1"/>
          <p:nvPr/>
        </p:nvSpPr>
        <p:spPr>
          <a:xfrm>
            <a:off x="9186333" y="584200"/>
            <a:ext cx="25823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 Overview &amp; Financials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Quality &amp; Client Satisfaction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Sustainability &amp; Workforce Metrics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Extracts</a:t>
            </a:r>
          </a:p>
          <a:p>
            <a:endParaRPr lang="en-GB" dirty="0"/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AA03F8E-2870-5522-A1C4-E6AABA615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4844" y="0"/>
            <a:ext cx="1228684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113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2F57CA0-A2B7-36E0-CE0D-2591F23D0C03}"/>
              </a:ext>
            </a:extLst>
          </p:cNvPr>
          <p:cNvSpPr txBox="1"/>
          <p:nvPr/>
        </p:nvSpPr>
        <p:spPr>
          <a:xfrm>
            <a:off x="7789333" y="1312333"/>
            <a:ext cx="4191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Business currently manages </a:t>
            </a:r>
            <a:r>
              <a:rPr lang="en-US" b="1" dirty="0"/>
              <a:t>518 clients</a:t>
            </a:r>
            <a:r>
              <a:rPr lang="en-US" dirty="0"/>
              <a:t>, with </a:t>
            </a:r>
            <a:r>
              <a:rPr lang="en-US" b="1" dirty="0"/>
              <a:t>337 on track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total contract value</a:t>
            </a:r>
            <a:r>
              <a:rPr lang="en-US" dirty="0"/>
              <a:t> is </a:t>
            </a:r>
            <a:r>
              <a:rPr lang="en-US" b="1" dirty="0"/>
              <a:t>£148.65M</a:t>
            </a:r>
            <a:r>
              <a:rPr lang="en-US" dirty="0"/>
              <a:t>, while the </a:t>
            </a:r>
            <a:r>
              <a:rPr lang="en-US" b="1" dirty="0"/>
              <a:t>sum of value delivered</a:t>
            </a:r>
            <a:r>
              <a:rPr lang="en-US" dirty="0"/>
              <a:t> stands at </a:t>
            </a:r>
            <a:r>
              <a:rPr lang="en-US" b="1" dirty="0"/>
              <a:t>£106.99M</a:t>
            </a:r>
            <a:br>
              <a:rPr lang="en-US" b="1" dirty="0"/>
            </a:br>
            <a:br>
              <a:rPr lang="en-US" b="1" dirty="0"/>
            </a:br>
            <a:r>
              <a:rPr lang="en-US" dirty="0"/>
              <a:t>geographical contract distribution highlights a strong presence in key regions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divided across different types, with some underperforming and others exceeding expected values</a:t>
            </a:r>
            <a:br>
              <a:rPr lang="en-US" dirty="0"/>
            </a:br>
            <a:br>
              <a:rPr lang="en-US" dirty="0"/>
            </a:br>
            <a:endParaRPr lang="en-GB" dirty="0"/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0162016-E79A-DEFC-9967-763C55011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2333"/>
            <a:ext cx="7478061" cy="4524316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5A02046-8BF6-8F34-3B95-006AA84CB5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9792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02144-1542-70EA-6112-1332CE9F3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E766074-7381-5265-601A-E73257112405}"/>
              </a:ext>
            </a:extLst>
          </p:cNvPr>
          <p:cNvSpPr txBox="1"/>
          <p:nvPr/>
        </p:nvSpPr>
        <p:spPr>
          <a:xfrm>
            <a:off x="7789333" y="1312333"/>
            <a:ext cx="4191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United Living currently manages </a:t>
            </a:r>
            <a:r>
              <a:rPr lang="en-US" b="1" dirty="0"/>
              <a:t>518 clients</a:t>
            </a:r>
            <a:r>
              <a:rPr lang="en-US" dirty="0"/>
              <a:t>, with </a:t>
            </a:r>
            <a:r>
              <a:rPr lang="en-US" b="1" dirty="0"/>
              <a:t>337 on track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total contract value</a:t>
            </a:r>
            <a:r>
              <a:rPr lang="en-US" dirty="0"/>
              <a:t> is </a:t>
            </a:r>
            <a:r>
              <a:rPr lang="en-US" b="1" dirty="0"/>
              <a:t>£148.65M</a:t>
            </a:r>
            <a:r>
              <a:rPr lang="en-US" dirty="0"/>
              <a:t>, while the </a:t>
            </a:r>
            <a:r>
              <a:rPr lang="en-US" b="1" dirty="0"/>
              <a:t>sum of value delivered</a:t>
            </a:r>
            <a:r>
              <a:rPr lang="en-US" dirty="0"/>
              <a:t> stands at </a:t>
            </a:r>
            <a:r>
              <a:rPr lang="en-US" b="1" dirty="0"/>
              <a:t>£106.99M</a:t>
            </a:r>
            <a:br>
              <a:rPr lang="en-US" b="1" dirty="0"/>
            </a:br>
            <a:br>
              <a:rPr lang="en-US" b="1" dirty="0"/>
            </a:br>
            <a:r>
              <a:rPr lang="en-US" dirty="0"/>
              <a:t>geographical contract distribution highlights a strong presence in key regions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divided across different types, with some underperforming and others exceeding expected values</a:t>
            </a:r>
            <a:br>
              <a:rPr lang="en-US" dirty="0"/>
            </a:br>
            <a:br>
              <a:rPr lang="en-US" dirty="0"/>
            </a:br>
            <a:endParaRPr lang="en-GB" dirty="0"/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6BACAC9-37BA-3D04-A14C-7F7A8EEC6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988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863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2BCA2D-F2B8-333D-53D8-6B755C88C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EFCC5DF-6AA4-671E-6F54-71824EEAD023}"/>
              </a:ext>
            </a:extLst>
          </p:cNvPr>
          <p:cNvSpPr txBox="1"/>
          <p:nvPr/>
        </p:nvSpPr>
        <p:spPr>
          <a:xfrm>
            <a:off x="7789333" y="1312333"/>
            <a:ext cx="4191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r>
              <a:rPr lang="en-US" b="1" dirty="0"/>
              <a:t>268 clients</a:t>
            </a:r>
            <a:r>
              <a:rPr lang="en-US" dirty="0"/>
              <a:t> have had no delay notices – a positive indicator</a:t>
            </a:r>
          </a:p>
          <a:p>
            <a:endParaRPr lang="en-US" dirty="0"/>
          </a:p>
          <a:p>
            <a:r>
              <a:rPr lang="en-US" b="1" dirty="0"/>
              <a:t>337 clients (68.5%) have a "Green" Project RAG status</a:t>
            </a:r>
            <a:r>
              <a:rPr lang="en-US" dirty="0"/>
              <a:t>, suggesting a majority of projects are on track</a:t>
            </a:r>
          </a:p>
          <a:p>
            <a:endParaRPr lang="en-US" dirty="0"/>
          </a:p>
          <a:p>
            <a:r>
              <a:rPr lang="en-US" b="1" dirty="0"/>
              <a:t>CSAT (Customer Satisfaction Score) is at 70%</a:t>
            </a:r>
            <a:r>
              <a:rPr lang="en-US" dirty="0"/>
              <a:t> – indicating good performance but with room for improvement.</a:t>
            </a:r>
          </a:p>
          <a:p>
            <a:endParaRPr lang="en-US" dirty="0"/>
          </a:p>
          <a:p>
            <a:r>
              <a:rPr lang="en-US" b="1" dirty="0"/>
              <a:t>Some clients have rated their relationship as "Poor"</a:t>
            </a:r>
            <a:r>
              <a:rPr lang="en-US" dirty="0"/>
              <a:t>, which needs further investigation</a:t>
            </a:r>
            <a:br>
              <a:rPr lang="en-US" dirty="0"/>
            </a:br>
            <a:endParaRPr lang="en-GB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3303880-FF69-32E1-848E-AF2CBBA9AB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6EBCFD9-9E50-7256-57BD-08F089C80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7050"/>
            <a:ext cx="7519932" cy="419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355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E7E15-2882-7906-8092-2DD35DC2D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5DFD75E-2B93-B039-2DA5-06E68A1CF120}"/>
              </a:ext>
            </a:extLst>
          </p:cNvPr>
          <p:cNvSpPr txBox="1"/>
          <p:nvPr/>
        </p:nvSpPr>
        <p:spPr>
          <a:xfrm>
            <a:off x="7789333" y="1312333"/>
            <a:ext cx="419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52FA97F-6A32-D4A2-BC8B-910DDAC471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164FF38-1B7A-076B-3741-D158C4928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891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11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hojiVTI">
  <a:themeElements>
    <a:clrScheme name="Shoji">
      <a:dk1>
        <a:sysClr val="windowText" lastClr="000000"/>
      </a:dk1>
      <a:lt1>
        <a:sysClr val="window" lastClr="FFFFFF"/>
      </a:lt1>
      <a:dk2>
        <a:srgbClr val="595460"/>
      </a:dk2>
      <a:lt2>
        <a:srgbClr val="EBEDEB"/>
      </a:lt2>
      <a:accent1>
        <a:srgbClr val="97A7B8"/>
      </a:accent1>
      <a:accent2>
        <a:srgbClr val="A5B592"/>
      </a:accent2>
      <a:accent3>
        <a:srgbClr val="CED228"/>
      </a:accent3>
      <a:accent4>
        <a:srgbClr val="D1C499"/>
      </a:accent4>
      <a:accent5>
        <a:srgbClr val="BDB3B6"/>
      </a:accent5>
      <a:accent6>
        <a:srgbClr val="C5A98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236.tgt.Office_50301644_TF56000440_Win32_OJ112196103" id="{580BD9EC-6C19-4542-8B14-DA369C5CDA21}" vid="{FD53FB74-34FC-41BD-841A-01F3915863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0F1594-3EA9-4B35-B72A-00D8B89F01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F9B764-6365-43A2-B92A-B9C4DD6E9B2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9F8CEDD-DC61-403E-AD0F-EF7523F627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  <clbl:label id="{ed76e166-5473-4e31-8eec-2c23d80824a5}" enabled="0" method="" siteId="{ed76e166-5473-4e31-8eec-2c23d80824a5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{B62593A6-17E0-4847-899D-79D3C619631F}tf56000440_win32</Template>
  <TotalTime>0</TotalTime>
  <Words>530</Words>
  <Application>Microsoft Office PowerPoint</Application>
  <PresentationFormat>Widescreen</PresentationFormat>
  <Paragraphs>94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Meiryo</vt:lpstr>
      <vt:lpstr>Arial</vt:lpstr>
      <vt:lpstr>Calibri</vt:lpstr>
      <vt:lpstr>Corbel</vt:lpstr>
      <vt:lpstr>ShojiVTI</vt:lpstr>
      <vt:lpstr>pROJECT DATA Analysis for Property Services</vt:lpstr>
      <vt:lpstr>Agenda</vt:lpstr>
      <vt:lpstr>Introduction &amp; Data Assumptions: </vt:lpstr>
      <vt:lpstr>Dashboard Design Overview</vt:lpstr>
      <vt:lpstr>Dasboard design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Priti Gurav</dc:creator>
  <cp:lastModifiedBy>Priti Gurav</cp:lastModifiedBy>
  <cp:revision>13</cp:revision>
  <dcterms:created xsi:type="dcterms:W3CDTF">2025-03-09T11:23:13Z</dcterms:created>
  <dcterms:modified xsi:type="dcterms:W3CDTF">2025-08-07T20:56:56Z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